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  <p:sldMasterId id="2147483768" r:id="rId2"/>
    <p:sldMasterId id="2147483792" r:id="rId3"/>
  </p:sldMasterIdLst>
  <p:notesMasterIdLst>
    <p:notesMasterId r:id="rId24"/>
  </p:notesMasterIdLst>
  <p:sldIdLst>
    <p:sldId id="256" r:id="rId4"/>
    <p:sldId id="257" r:id="rId5"/>
    <p:sldId id="258" r:id="rId6"/>
    <p:sldId id="282" r:id="rId7"/>
    <p:sldId id="259" r:id="rId8"/>
    <p:sldId id="283" r:id="rId9"/>
    <p:sldId id="296" r:id="rId10"/>
    <p:sldId id="292" r:id="rId11"/>
    <p:sldId id="297" r:id="rId12"/>
    <p:sldId id="301" r:id="rId13"/>
    <p:sldId id="300" r:id="rId14"/>
    <p:sldId id="303" r:id="rId15"/>
    <p:sldId id="304" r:id="rId16"/>
    <p:sldId id="298" r:id="rId17"/>
    <p:sldId id="299" r:id="rId18"/>
    <p:sldId id="302" r:id="rId19"/>
    <p:sldId id="305" r:id="rId20"/>
    <p:sldId id="307" r:id="rId21"/>
    <p:sldId id="310" r:id="rId22"/>
    <p:sldId id="31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 autoAdjust="0"/>
    <p:restoredTop sz="94660"/>
  </p:normalViewPr>
  <p:slideViewPr>
    <p:cSldViewPr>
      <p:cViewPr varScale="1">
        <p:scale>
          <a:sx n="110" d="100"/>
          <a:sy n="110" d="100"/>
        </p:scale>
        <p:origin x="573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53E25-9DBF-4EBC-A329-F145D066AD7F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7E3F1E5-2122-4B5D-BE5F-08C437CB036F}">
      <dgm:prSet phldrT="[Text]" custT="1"/>
      <dgm:spPr/>
      <dgm:t>
        <a:bodyPr/>
        <a:lstStyle/>
        <a:p>
          <a:r>
            <a:rPr lang="en-US" sz="1400" b="1" dirty="0" smtClean="0"/>
            <a:t>Airborne</a:t>
          </a:r>
          <a:endParaRPr lang="en-US" sz="1400" b="1" dirty="0"/>
        </a:p>
      </dgm:t>
    </dgm:pt>
    <dgm:pt modelId="{04BC2EA1-A80E-46D6-8D5D-F16412C59B50}" type="parTrans" cxnId="{E98217AF-47FB-47C1-9BC9-D6C6BB9D8251}">
      <dgm:prSet/>
      <dgm:spPr/>
      <dgm:t>
        <a:bodyPr/>
        <a:lstStyle/>
        <a:p>
          <a:endParaRPr lang="en-US" sz="1400"/>
        </a:p>
      </dgm:t>
    </dgm:pt>
    <dgm:pt modelId="{7589603D-9D1F-4CE1-A095-0DB1BE7DCAA4}" type="sibTrans" cxnId="{E98217AF-47FB-47C1-9BC9-D6C6BB9D8251}">
      <dgm:prSet/>
      <dgm:spPr/>
      <dgm:t>
        <a:bodyPr/>
        <a:lstStyle/>
        <a:p>
          <a:endParaRPr lang="en-US" sz="1400"/>
        </a:p>
      </dgm:t>
    </dgm:pt>
    <dgm:pt modelId="{4612C6DF-97C3-4563-AC2A-A6FEE9E30735}">
      <dgm:prSet phldrT="[Text]" custT="1"/>
      <dgm:spPr/>
      <dgm:t>
        <a:bodyPr/>
        <a:lstStyle/>
        <a:p>
          <a:r>
            <a:rPr lang="en-US" sz="1400" dirty="0" smtClean="0"/>
            <a:t>Radar (snow water equivalence)</a:t>
          </a:r>
          <a:endParaRPr lang="en-US" sz="1400" dirty="0"/>
        </a:p>
      </dgm:t>
    </dgm:pt>
    <dgm:pt modelId="{299CB0B0-2E5E-4AB3-AED3-A3BAB72BD697}" type="parTrans" cxnId="{2B706D2C-1331-4210-A7E5-E70C2066D8D2}">
      <dgm:prSet/>
      <dgm:spPr/>
      <dgm:t>
        <a:bodyPr/>
        <a:lstStyle/>
        <a:p>
          <a:endParaRPr lang="en-US" sz="1400"/>
        </a:p>
      </dgm:t>
    </dgm:pt>
    <dgm:pt modelId="{37541427-E1DC-468C-A262-6022D1327C7B}" type="sibTrans" cxnId="{2B706D2C-1331-4210-A7E5-E70C2066D8D2}">
      <dgm:prSet/>
      <dgm:spPr/>
      <dgm:t>
        <a:bodyPr/>
        <a:lstStyle/>
        <a:p>
          <a:endParaRPr lang="en-US" sz="1400"/>
        </a:p>
      </dgm:t>
    </dgm:pt>
    <dgm:pt modelId="{FB5909F9-4DED-40AA-B7B6-8D04D07A9FE3}">
      <dgm:prSet phldrT="[Text]" custT="1"/>
      <dgm:spPr/>
      <dgm:t>
        <a:bodyPr/>
        <a:lstStyle/>
        <a:p>
          <a:r>
            <a:rPr lang="en-US" sz="1400" dirty="0" smtClean="0"/>
            <a:t>LiDAR (glacier volume change)</a:t>
          </a:r>
          <a:endParaRPr lang="en-US" sz="1400" dirty="0"/>
        </a:p>
      </dgm:t>
    </dgm:pt>
    <dgm:pt modelId="{BA5EBA3E-BDE3-447F-B383-59227BA2A413}" type="parTrans" cxnId="{A96DE66A-BD0D-443C-90FD-1D8D030FEF71}">
      <dgm:prSet/>
      <dgm:spPr/>
      <dgm:t>
        <a:bodyPr/>
        <a:lstStyle/>
        <a:p>
          <a:endParaRPr lang="en-US" sz="1400"/>
        </a:p>
      </dgm:t>
    </dgm:pt>
    <dgm:pt modelId="{F880F27C-22DE-446D-A6D2-EB3BA8513C97}" type="sibTrans" cxnId="{A96DE66A-BD0D-443C-90FD-1D8D030FEF71}">
      <dgm:prSet/>
      <dgm:spPr/>
      <dgm:t>
        <a:bodyPr/>
        <a:lstStyle/>
        <a:p>
          <a:endParaRPr lang="en-US" sz="1400"/>
        </a:p>
      </dgm:t>
    </dgm:pt>
    <dgm:pt modelId="{71B044CB-BBFF-4BA2-8CFF-7B57052E3357}">
      <dgm:prSet phldrT="[Text]" custT="1"/>
      <dgm:spPr/>
      <dgm:t>
        <a:bodyPr/>
        <a:lstStyle/>
        <a:p>
          <a:r>
            <a:rPr lang="en-US" sz="1400" b="1" dirty="0" smtClean="0"/>
            <a:t>Remote Sensing</a:t>
          </a:r>
          <a:endParaRPr lang="en-US" sz="1400" b="1" dirty="0"/>
        </a:p>
      </dgm:t>
    </dgm:pt>
    <dgm:pt modelId="{4BAB2AF5-8295-4FB2-AEE1-15A4B45BE6E5}" type="parTrans" cxnId="{764A6994-E000-4F2F-9C02-68BDCAAC1B9F}">
      <dgm:prSet/>
      <dgm:spPr/>
      <dgm:t>
        <a:bodyPr/>
        <a:lstStyle/>
        <a:p>
          <a:endParaRPr lang="en-US" sz="1400"/>
        </a:p>
      </dgm:t>
    </dgm:pt>
    <dgm:pt modelId="{F3418338-BB45-4E4E-BB5C-4DB888625C07}" type="sibTrans" cxnId="{764A6994-E000-4F2F-9C02-68BDCAAC1B9F}">
      <dgm:prSet/>
      <dgm:spPr/>
      <dgm:t>
        <a:bodyPr/>
        <a:lstStyle/>
        <a:p>
          <a:endParaRPr lang="en-US" sz="1400"/>
        </a:p>
      </dgm:t>
    </dgm:pt>
    <dgm:pt modelId="{8BD04930-82C3-4BC8-AF4C-670E6CFE2F57}">
      <dgm:prSet phldrT="[Text]" custT="1"/>
      <dgm:spPr/>
      <dgm:t>
        <a:bodyPr/>
        <a:lstStyle/>
        <a:p>
          <a:r>
            <a:rPr lang="en-US" sz="1400" dirty="0" err="1" smtClean="0"/>
            <a:t>Gravimetry</a:t>
          </a:r>
          <a:r>
            <a:rPr lang="en-US" sz="1400" dirty="0" smtClean="0"/>
            <a:t>: regional water mass change</a:t>
          </a:r>
          <a:endParaRPr lang="en-US" sz="1400" dirty="0"/>
        </a:p>
      </dgm:t>
    </dgm:pt>
    <dgm:pt modelId="{401009C4-373D-46B5-9628-35171F20F0B6}" type="parTrans" cxnId="{E5426641-59AA-4961-8482-4D47E7601564}">
      <dgm:prSet/>
      <dgm:spPr/>
      <dgm:t>
        <a:bodyPr/>
        <a:lstStyle/>
        <a:p>
          <a:endParaRPr lang="en-US" sz="1400"/>
        </a:p>
      </dgm:t>
    </dgm:pt>
    <dgm:pt modelId="{BE6C0E18-1A4C-4331-B968-2F8207924F28}" type="sibTrans" cxnId="{E5426641-59AA-4961-8482-4D47E7601564}">
      <dgm:prSet/>
      <dgm:spPr/>
      <dgm:t>
        <a:bodyPr/>
        <a:lstStyle/>
        <a:p>
          <a:endParaRPr lang="en-US" sz="1400"/>
        </a:p>
      </dgm:t>
    </dgm:pt>
    <dgm:pt modelId="{B0BFECA2-FB52-4D45-9FCD-A15ECF507DD1}">
      <dgm:prSet phldrT="[Text]" custT="1"/>
      <dgm:spPr/>
      <dgm:t>
        <a:bodyPr/>
        <a:lstStyle/>
        <a:p>
          <a:r>
            <a:rPr lang="en-US" sz="1400" dirty="0" smtClean="0"/>
            <a:t>Optical: changes in glacier extent and velocity; elevation distribution</a:t>
          </a:r>
          <a:endParaRPr lang="en-US" sz="1400" dirty="0"/>
        </a:p>
      </dgm:t>
    </dgm:pt>
    <dgm:pt modelId="{EBE6B981-BE7F-4358-A682-A13A209DBD6C}" type="parTrans" cxnId="{28AC2B9F-95F6-44C1-8884-044E7361A3A1}">
      <dgm:prSet/>
      <dgm:spPr/>
      <dgm:t>
        <a:bodyPr/>
        <a:lstStyle/>
        <a:p>
          <a:endParaRPr lang="en-US" sz="1400"/>
        </a:p>
      </dgm:t>
    </dgm:pt>
    <dgm:pt modelId="{00198FD6-4579-4C3F-B6DD-8D211526641D}" type="sibTrans" cxnId="{28AC2B9F-95F6-44C1-8884-044E7361A3A1}">
      <dgm:prSet/>
      <dgm:spPr/>
      <dgm:t>
        <a:bodyPr/>
        <a:lstStyle/>
        <a:p>
          <a:endParaRPr lang="en-US" sz="1400"/>
        </a:p>
      </dgm:t>
    </dgm:pt>
    <dgm:pt modelId="{AD57317D-F596-4C15-A67C-E2B618A69307}">
      <dgm:prSet phldrT="[Text]" custT="1"/>
      <dgm:spPr/>
      <dgm:t>
        <a:bodyPr/>
        <a:lstStyle/>
        <a:p>
          <a:r>
            <a:rPr lang="en-US" sz="1400" b="1" dirty="0" smtClean="0"/>
            <a:t>Field</a:t>
          </a:r>
          <a:endParaRPr lang="en-US" sz="1400" b="1" dirty="0"/>
        </a:p>
      </dgm:t>
    </dgm:pt>
    <dgm:pt modelId="{5F4C8DE0-6B56-4B0E-9CE0-F7452678EDA5}" type="parTrans" cxnId="{206B4F4C-6089-4FFE-90E2-7518297A9A14}">
      <dgm:prSet/>
      <dgm:spPr/>
      <dgm:t>
        <a:bodyPr/>
        <a:lstStyle/>
        <a:p>
          <a:endParaRPr lang="en-US" sz="1400"/>
        </a:p>
      </dgm:t>
    </dgm:pt>
    <dgm:pt modelId="{C339AA3B-C0F3-4EE5-9CA4-996AAB7E68B9}" type="sibTrans" cxnId="{206B4F4C-6089-4FFE-90E2-7518297A9A14}">
      <dgm:prSet/>
      <dgm:spPr/>
      <dgm:t>
        <a:bodyPr/>
        <a:lstStyle/>
        <a:p>
          <a:endParaRPr lang="en-US" sz="1400"/>
        </a:p>
      </dgm:t>
    </dgm:pt>
    <dgm:pt modelId="{63FF473C-01B3-4892-8900-49E1673D79C3}">
      <dgm:prSet phldrT="[Text]" custT="1"/>
      <dgm:spPr/>
      <dgm:t>
        <a:bodyPr/>
        <a:lstStyle/>
        <a:p>
          <a:r>
            <a:rPr lang="en-US" sz="1400" b="1" dirty="0" smtClean="0"/>
            <a:t>Modeling</a:t>
          </a:r>
          <a:endParaRPr lang="en-US" sz="1400" b="1" dirty="0"/>
        </a:p>
      </dgm:t>
    </dgm:pt>
    <dgm:pt modelId="{A40B350E-6504-4471-957E-65C66BFEA96B}" type="parTrans" cxnId="{028D6B2B-1F85-402D-87B1-B4DD9A3DE95E}">
      <dgm:prSet/>
      <dgm:spPr/>
      <dgm:t>
        <a:bodyPr/>
        <a:lstStyle/>
        <a:p>
          <a:endParaRPr lang="en-US" sz="1400"/>
        </a:p>
      </dgm:t>
    </dgm:pt>
    <dgm:pt modelId="{3673D028-807D-4B45-9BAD-30DDE29766D4}" type="sibTrans" cxnId="{028D6B2B-1F85-402D-87B1-B4DD9A3DE95E}">
      <dgm:prSet/>
      <dgm:spPr/>
      <dgm:t>
        <a:bodyPr/>
        <a:lstStyle/>
        <a:p>
          <a:endParaRPr lang="en-US" sz="1400"/>
        </a:p>
      </dgm:t>
    </dgm:pt>
    <dgm:pt modelId="{300ACEEA-BE95-42CD-A504-1EF117B42368}">
      <dgm:prSet custT="1"/>
      <dgm:spPr/>
      <dgm:t>
        <a:bodyPr/>
        <a:lstStyle/>
        <a:p>
          <a:r>
            <a:rPr lang="en-US" sz="1400" dirty="0" smtClean="0"/>
            <a:t> weather stations </a:t>
          </a:r>
          <a:endParaRPr lang="en-US" sz="1400" dirty="0"/>
        </a:p>
      </dgm:t>
    </dgm:pt>
    <dgm:pt modelId="{10CAD853-6AFA-4567-B7DE-DC8F5D1EBC6B}" type="parTrans" cxnId="{EC95246B-15B0-49D8-824F-493624AEE09F}">
      <dgm:prSet/>
      <dgm:spPr/>
      <dgm:t>
        <a:bodyPr/>
        <a:lstStyle/>
        <a:p>
          <a:endParaRPr lang="en-US" sz="1400"/>
        </a:p>
      </dgm:t>
    </dgm:pt>
    <dgm:pt modelId="{569F6415-286E-4D42-BF21-AA2E08D9A07F}" type="sibTrans" cxnId="{EC95246B-15B0-49D8-824F-493624AEE09F}">
      <dgm:prSet/>
      <dgm:spPr/>
      <dgm:t>
        <a:bodyPr/>
        <a:lstStyle/>
        <a:p>
          <a:endParaRPr lang="en-US" sz="1400"/>
        </a:p>
      </dgm:t>
    </dgm:pt>
    <dgm:pt modelId="{E75C52B3-F299-4CBC-A3CA-A26D2D8527F7}">
      <dgm:prSet custT="1"/>
      <dgm:spPr/>
      <dgm:t>
        <a:bodyPr/>
        <a:lstStyle/>
        <a:p>
          <a:r>
            <a:rPr lang="en-US" sz="1400" dirty="0" smtClean="0"/>
            <a:t> conventional glacier mass balance</a:t>
          </a:r>
          <a:endParaRPr lang="en-US" sz="1400" dirty="0"/>
        </a:p>
      </dgm:t>
    </dgm:pt>
    <dgm:pt modelId="{7F4ACFD8-9849-4B61-93AF-8CE8EC29ABEB}" type="parTrans" cxnId="{0E482047-B4B3-4209-A651-D443158BCA8D}">
      <dgm:prSet/>
      <dgm:spPr/>
      <dgm:t>
        <a:bodyPr/>
        <a:lstStyle/>
        <a:p>
          <a:endParaRPr lang="en-US" sz="1400"/>
        </a:p>
      </dgm:t>
    </dgm:pt>
    <dgm:pt modelId="{EE6AE31C-2BC5-4D3A-97C5-15732AF1AC40}" type="sibTrans" cxnId="{0E482047-B4B3-4209-A651-D443158BCA8D}">
      <dgm:prSet/>
      <dgm:spPr/>
      <dgm:t>
        <a:bodyPr/>
        <a:lstStyle/>
        <a:p>
          <a:endParaRPr lang="en-US" sz="1400"/>
        </a:p>
      </dgm:t>
    </dgm:pt>
    <dgm:pt modelId="{CC3C4649-5815-43A5-ADD1-FFB644CEDAAC}">
      <dgm:prSet custT="1"/>
      <dgm:spPr/>
      <dgm:t>
        <a:bodyPr/>
        <a:lstStyle/>
        <a:p>
          <a:r>
            <a:rPr lang="en-US" sz="1400" dirty="0" smtClean="0"/>
            <a:t> stream gaging</a:t>
          </a:r>
          <a:endParaRPr lang="en-US" sz="1400" dirty="0"/>
        </a:p>
      </dgm:t>
    </dgm:pt>
    <dgm:pt modelId="{17CE8A63-CEEB-4667-8827-710609EA3CB7}" type="parTrans" cxnId="{7670E5A3-CD23-42E2-B4A4-C56211EC1F98}">
      <dgm:prSet/>
      <dgm:spPr/>
      <dgm:t>
        <a:bodyPr/>
        <a:lstStyle/>
        <a:p>
          <a:endParaRPr lang="en-US" sz="1400"/>
        </a:p>
      </dgm:t>
    </dgm:pt>
    <dgm:pt modelId="{7D34BA24-A783-4B65-8417-F67C8430F911}" type="sibTrans" cxnId="{7670E5A3-CD23-42E2-B4A4-C56211EC1F98}">
      <dgm:prSet/>
      <dgm:spPr/>
      <dgm:t>
        <a:bodyPr/>
        <a:lstStyle/>
        <a:p>
          <a:endParaRPr lang="en-US" sz="1400"/>
        </a:p>
      </dgm:t>
    </dgm:pt>
    <dgm:pt modelId="{11C4BBFA-B284-41D0-9060-BF019B0B80C2}">
      <dgm:prSet custT="1"/>
      <dgm:spPr/>
      <dgm:t>
        <a:bodyPr/>
        <a:lstStyle/>
        <a:p>
          <a:r>
            <a:rPr lang="en-US" sz="1400" dirty="0" smtClean="0"/>
            <a:t>Hydrological (runoff, regional water balance)</a:t>
          </a:r>
          <a:endParaRPr lang="en-US" sz="1400" dirty="0"/>
        </a:p>
      </dgm:t>
    </dgm:pt>
    <dgm:pt modelId="{8D1EA494-1ACF-47FF-9BAC-7972ACCD588D}" type="parTrans" cxnId="{8A634739-8B18-4DBD-A2E3-C4CB1DC2A941}">
      <dgm:prSet/>
      <dgm:spPr/>
      <dgm:t>
        <a:bodyPr/>
        <a:lstStyle/>
        <a:p>
          <a:endParaRPr lang="en-US" sz="1400"/>
        </a:p>
      </dgm:t>
    </dgm:pt>
    <dgm:pt modelId="{13BB452B-B6D4-4397-A67E-E0626B02213E}" type="sibTrans" cxnId="{8A634739-8B18-4DBD-A2E3-C4CB1DC2A941}">
      <dgm:prSet/>
      <dgm:spPr/>
      <dgm:t>
        <a:bodyPr/>
        <a:lstStyle/>
        <a:p>
          <a:endParaRPr lang="en-US" sz="1400"/>
        </a:p>
      </dgm:t>
    </dgm:pt>
    <dgm:pt modelId="{D707687B-BEBC-484E-9EC0-375C31A85D75}">
      <dgm:prSet custT="1"/>
      <dgm:spPr/>
      <dgm:t>
        <a:bodyPr/>
        <a:lstStyle/>
        <a:p>
          <a:r>
            <a:rPr lang="en-US" sz="1400" dirty="0" smtClean="0"/>
            <a:t>Flow: change in glacier geometry	</a:t>
          </a:r>
          <a:endParaRPr lang="en-US" sz="1400" dirty="0"/>
        </a:p>
      </dgm:t>
    </dgm:pt>
    <dgm:pt modelId="{2FC7408E-94D2-4275-A717-98C1F48F099B}" type="parTrans" cxnId="{4AE0A5C1-E6AE-400A-B4AA-3B31908C48E9}">
      <dgm:prSet/>
      <dgm:spPr/>
      <dgm:t>
        <a:bodyPr/>
        <a:lstStyle/>
        <a:p>
          <a:endParaRPr lang="en-US" sz="1400"/>
        </a:p>
      </dgm:t>
    </dgm:pt>
    <dgm:pt modelId="{A9CEE4B3-8950-44F4-B47D-6B4574064637}" type="sibTrans" cxnId="{4AE0A5C1-E6AE-400A-B4AA-3B31908C48E9}">
      <dgm:prSet/>
      <dgm:spPr/>
      <dgm:t>
        <a:bodyPr/>
        <a:lstStyle/>
        <a:p>
          <a:endParaRPr lang="en-US" sz="1400"/>
        </a:p>
      </dgm:t>
    </dgm:pt>
    <dgm:pt modelId="{5CB71C5C-E808-4034-AD15-BF7D47948A7F}">
      <dgm:prSet phldrT="[Text]" custT="1"/>
      <dgm:spPr/>
      <dgm:t>
        <a:bodyPr/>
        <a:lstStyle/>
        <a:p>
          <a:r>
            <a:rPr lang="en-US" sz="1400" dirty="0" smtClean="0"/>
            <a:t>Radar: glacier flow speeds; elevation distribution</a:t>
          </a:r>
          <a:endParaRPr lang="en-US" sz="1400" dirty="0"/>
        </a:p>
      </dgm:t>
    </dgm:pt>
    <dgm:pt modelId="{A835540B-DC9C-4F44-9775-4D38CFD5E3DE}" type="parTrans" cxnId="{BFA0E5F3-0788-40B1-B169-0110DE35BC33}">
      <dgm:prSet/>
      <dgm:spPr/>
      <dgm:t>
        <a:bodyPr/>
        <a:lstStyle/>
        <a:p>
          <a:endParaRPr lang="en-US" sz="1400"/>
        </a:p>
      </dgm:t>
    </dgm:pt>
    <dgm:pt modelId="{D20FE94A-8636-45C1-976A-77372564EB10}" type="sibTrans" cxnId="{BFA0E5F3-0788-40B1-B169-0110DE35BC33}">
      <dgm:prSet/>
      <dgm:spPr/>
      <dgm:t>
        <a:bodyPr/>
        <a:lstStyle/>
        <a:p>
          <a:endParaRPr lang="en-US" sz="1400"/>
        </a:p>
      </dgm:t>
    </dgm:pt>
    <dgm:pt modelId="{9AA2F46E-A64D-4D43-9355-CC27465B08B0}">
      <dgm:prSet phldrT="[Text]" custT="1"/>
      <dgm:spPr/>
      <dgm:t>
        <a:bodyPr/>
        <a:lstStyle/>
        <a:p>
          <a:r>
            <a:rPr lang="en-US" sz="1400" b="1" dirty="0" smtClean="0"/>
            <a:t>Inventory</a:t>
          </a:r>
          <a:endParaRPr lang="en-US" sz="1400" b="1" dirty="0"/>
        </a:p>
      </dgm:t>
    </dgm:pt>
    <dgm:pt modelId="{1A77E158-0B9A-4D32-A987-F5C37C20C90A}" type="parTrans" cxnId="{9F95AE84-32FA-436A-9E0C-936290E07C1E}">
      <dgm:prSet/>
      <dgm:spPr/>
      <dgm:t>
        <a:bodyPr/>
        <a:lstStyle/>
        <a:p>
          <a:endParaRPr lang="en-US"/>
        </a:p>
      </dgm:t>
    </dgm:pt>
    <dgm:pt modelId="{D9831981-1556-4D4C-8AD6-00E2388376D3}" type="sibTrans" cxnId="{9F95AE84-32FA-436A-9E0C-936290E07C1E}">
      <dgm:prSet/>
      <dgm:spPr/>
      <dgm:t>
        <a:bodyPr/>
        <a:lstStyle/>
        <a:p>
          <a:endParaRPr lang="en-US"/>
        </a:p>
      </dgm:t>
    </dgm:pt>
    <dgm:pt modelId="{F3549E34-F619-44D8-B444-396FEA8E3E17}">
      <dgm:prSet phldrT="[Text]" custT="1"/>
      <dgm:spPr/>
      <dgm:t>
        <a:bodyPr/>
        <a:lstStyle/>
        <a:p>
          <a:r>
            <a:rPr lang="en-US" sz="1400" dirty="0" smtClean="0"/>
            <a:t>Glacier extent and hypsometry </a:t>
          </a:r>
          <a:endParaRPr lang="en-US" sz="1400" dirty="0"/>
        </a:p>
      </dgm:t>
    </dgm:pt>
    <dgm:pt modelId="{2E3D3E0A-96E1-4AB9-8864-8D93694345D7}" type="parTrans" cxnId="{4A808682-36C7-4266-90B5-3F1A88361CEF}">
      <dgm:prSet/>
      <dgm:spPr/>
      <dgm:t>
        <a:bodyPr/>
        <a:lstStyle/>
        <a:p>
          <a:endParaRPr lang="en-US"/>
        </a:p>
      </dgm:t>
    </dgm:pt>
    <dgm:pt modelId="{5E06A2E2-A5D4-4396-A8CC-B8E47F3E535D}" type="sibTrans" cxnId="{4A808682-36C7-4266-90B5-3F1A88361CEF}">
      <dgm:prSet/>
      <dgm:spPr/>
      <dgm:t>
        <a:bodyPr/>
        <a:lstStyle/>
        <a:p>
          <a:endParaRPr lang="en-US"/>
        </a:p>
      </dgm:t>
    </dgm:pt>
    <dgm:pt modelId="{481CCDEF-6872-4DFD-BDA8-7EFFA79524FC}">
      <dgm:prSet phldrT="[Text]" custT="1"/>
      <dgm:spPr/>
      <dgm:t>
        <a:bodyPr/>
        <a:lstStyle/>
        <a:p>
          <a:r>
            <a:rPr lang="en-US" sz="1400" dirty="0" smtClean="0"/>
            <a:t>Glacier type (tidewater, lake, land)</a:t>
          </a:r>
          <a:endParaRPr lang="en-US" sz="1400" dirty="0"/>
        </a:p>
      </dgm:t>
    </dgm:pt>
    <dgm:pt modelId="{8A323E89-8E7F-45DD-9FCC-580E07A649BE}" type="parTrans" cxnId="{685CA4C0-647E-4D67-87B3-E9D81F7CD694}">
      <dgm:prSet/>
      <dgm:spPr/>
      <dgm:t>
        <a:bodyPr/>
        <a:lstStyle/>
        <a:p>
          <a:endParaRPr lang="en-US"/>
        </a:p>
      </dgm:t>
    </dgm:pt>
    <dgm:pt modelId="{267249F1-2F30-4DBD-93B8-542CC795D939}" type="sibTrans" cxnId="{685CA4C0-647E-4D67-87B3-E9D81F7CD694}">
      <dgm:prSet/>
      <dgm:spPr/>
      <dgm:t>
        <a:bodyPr/>
        <a:lstStyle/>
        <a:p>
          <a:endParaRPr lang="en-US"/>
        </a:p>
      </dgm:t>
    </dgm:pt>
    <dgm:pt modelId="{5E27E90C-43DE-4FFA-B9A3-9D9F414216C1}">
      <dgm:prSet phldrT="[Text]" custT="1"/>
      <dgm:spPr/>
      <dgm:t>
        <a:bodyPr/>
        <a:lstStyle/>
        <a:p>
          <a:r>
            <a:rPr lang="en-US" sz="1400" dirty="0" smtClean="0"/>
            <a:t>Climate regions</a:t>
          </a:r>
          <a:endParaRPr lang="en-US" sz="1400" dirty="0"/>
        </a:p>
      </dgm:t>
    </dgm:pt>
    <dgm:pt modelId="{44AD92EA-7FDE-477A-8115-8C3D948AAE50}" type="parTrans" cxnId="{5D7D218B-F323-4A24-9A2B-A63497EDEFEB}">
      <dgm:prSet/>
      <dgm:spPr/>
      <dgm:t>
        <a:bodyPr/>
        <a:lstStyle/>
        <a:p>
          <a:endParaRPr lang="en-US"/>
        </a:p>
      </dgm:t>
    </dgm:pt>
    <dgm:pt modelId="{AEF1470B-DDE6-4459-99BB-9D9C42D5FFE1}" type="sibTrans" cxnId="{5D7D218B-F323-4A24-9A2B-A63497EDEFEB}">
      <dgm:prSet/>
      <dgm:spPr/>
      <dgm:t>
        <a:bodyPr/>
        <a:lstStyle/>
        <a:p>
          <a:endParaRPr lang="en-US"/>
        </a:p>
      </dgm:t>
    </dgm:pt>
    <dgm:pt modelId="{265BE156-8915-48ED-A8EB-407CACBC6E69}" type="pres">
      <dgm:prSet presAssocID="{5E953E25-9DBF-4EBC-A329-F145D066AD7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ED28B6-5138-443A-BD6D-BB65B6E6ECAF}" type="pres">
      <dgm:prSet presAssocID="{07E3F1E5-2122-4B5D-BE5F-08C437CB036F}" presName="comp" presStyleCnt="0"/>
      <dgm:spPr/>
    </dgm:pt>
    <dgm:pt modelId="{7563D8ED-18AB-4D74-B58A-A0A976C9AC92}" type="pres">
      <dgm:prSet presAssocID="{07E3F1E5-2122-4B5D-BE5F-08C437CB036F}" presName="box" presStyleLbl="node1" presStyleIdx="0" presStyleCnt="5"/>
      <dgm:spPr/>
      <dgm:t>
        <a:bodyPr/>
        <a:lstStyle/>
        <a:p>
          <a:endParaRPr lang="en-US"/>
        </a:p>
      </dgm:t>
    </dgm:pt>
    <dgm:pt modelId="{3C11D9A5-1152-4D33-8160-75570794AF88}" type="pres">
      <dgm:prSet presAssocID="{07E3F1E5-2122-4B5D-BE5F-08C437CB036F}" presName="img" presStyleLbl="fgImgPlace1" presStyleIdx="0" presStyleCnt="5" custScaleX="8391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04DFC5B-2632-48F9-91D9-CBB88F5CFCF6}" type="pres">
      <dgm:prSet presAssocID="{07E3F1E5-2122-4B5D-BE5F-08C437CB036F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E6DCB-4707-40AF-97D3-A85AD3AD9105}" type="pres">
      <dgm:prSet presAssocID="{7589603D-9D1F-4CE1-A095-0DB1BE7DCAA4}" presName="spacer" presStyleCnt="0"/>
      <dgm:spPr/>
    </dgm:pt>
    <dgm:pt modelId="{98D0ACF9-4A23-4EE6-B6F5-22E82D440168}" type="pres">
      <dgm:prSet presAssocID="{AD57317D-F596-4C15-A67C-E2B618A69307}" presName="comp" presStyleCnt="0"/>
      <dgm:spPr/>
    </dgm:pt>
    <dgm:pt modelId="{63150DBB-310A-41A0-BA71-59D23B8B6F79}" type="pres">
      <dgm:prSet presAssocID="{AD57317D-F596-4C15-A67C-E2B618A69307}" presName="box" presStyleLbl="node1" presStyleIdx="1" presStyleCnt="5" custScaleY="141928"/>
      <dgm:spPr/>
      <dgm:t>
        <a:bodyPr/>
        <a:lstStyle/>
        <a:p>
          <a:endParaRPr lang="en-US"/>
        </a:p>
      </dgm:t>
    </dgm:pt>
    <dgm:pt modelId="{07403901-7C04-4383-953C-64C75A1671BB}" type="pres">
      <dgm:prSet presAssocID="{AD57317D-F596-4C15-A67C-E2B618A69307}" presName="img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DB9229C-CA9E-47E3-A996-14F30EC49B6C}" type="pres">
      <dgm:prSet presAssocID="{AD57317D-F596-4C15-A67C-E2B618A69307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4D3DE-3297-4D09-B543-D6165D31ECFF}" type="pres">
      <dgm:prSet presAssocID="{C339AA3B-C0F3-4EE5-9CA4-996AAB7E68B9}" presName="spacer" presStyleCnt="0"/>
      <dgm:spPr/>
    </dgm:pt>
    <dgm:pt modelId="{364265E4-71F2-4FCC-9592-586559D4CF78}" type="pres">
      <dgm:prSet presAssocID="{63FF473C-01B3-4892-8900-49E1673D79C3}" presName="comp" presStyleCnt="0"/>
      <dgm:spPr/>
    </dgm:pt>
    <dgm:pt modelId="{D8784413-F8DA-4034-A09E-8A0EA9D71547}" type="pres">
      <dgm:prSet presAssocID="{63FF473C-01B3-4892-8900-49E1673D79C3}" presName="box" presStyleLbl="node1" presStyleIdx="2" presStyleCnt="5"/>
      <dgm:spPr/>
      <dgm:t>
        <a:bodyPr/>
        <a:lstStyle/>
        <a:p>
          <a:endParaRPr lang="en-US"/>
        </a:p>
      </dgm:t>
    </dgm:pt>
    <dgm:pt modelId="{645057D8-D358-4BEB-B89D-CFD0292BED3E}" type="pres">
      <dgm:prSet presAssocID="{63FF473C-01B3-4892-8900-49E1673D79C3}" presName="img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3FCD7-FE63-4C6D-9557-8F2D124168DB}" type="pres">
      <dgm:prSet presAssocID="{63FF473C-01B3-4892-8900-49E1673D79C3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60A34-5E73-443D-A2EF-9E439B6F9475}" type="pres">
      <dgm:prSet presAssocID="{3673D028-807D-4B45-9BAD-30DDE29766D4}" presName="spacer" presStyleCnt="0"/>
      <dgm:spPr/>
    </dgm:pt>
    <dgm:pt modelId="{90620825-65CA-457B-9F85-6B340A8E4136}" type="pres">
      <dgm:prSet presAssocID="{71B044CB-BBFF-4BA2-8CFF-7B57052E3357}" presName="comp" presStyleCnt="0"/>
      <dgm:spPr/>
    </dgm:pt>
    <dgm:pt modelId="{70D125B1-1F85-474F-998A-4EE0CF58205D}" type="pres">
      <dgm:prSet presAssocID="{71B044CB-BBFF-4BA2-8CFF-7B57052E3357}" presName="box" presStyleLbl="node1" presStyleIdx="3" presStyleCnt="5" custScaleY="193636"/>
      <dgm:spPr/>
      <dgm:t>
        <a:bodyPr/>
        <a:lstStyle/>
        <a:p>
          <a:endParaRPr lang="en-US"/>
        </a:p>
      </dgm:t>
    </dgm:pt>
    <dgm:pt modelId="{F3F6D12A-3E96-4A14-A19E-8B4377D76946}" type="pres">
      <dgm:prSet presAssocID="{71B044CB-BBFF-4BA2-8CFF-7B57052E3357}" presName="img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7BC20B7-64ED-4315-9A55-A191DF7EFB42}" type="pres">
      <dgm:prSet presAssocID="{71B044CB-BBFF-4BA2-8CFF-7B57052E3357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06CEB-06C2-479A-A85C-D85BB11776D2}" type="pres">
      <dgm:prSet presAssocID="{F3418338-BB45-4E4E-BB5C-4DB888625C07}" presName="spacer" presStyleCnt="0"/>
      <dgm:spPr/>
    </dgm:pt>
    <dgm:pt modelId="{7A0586AC-95E6-48BE-96E8-D5B4DD135CBB}" type="pres">
      <dgm:prSet presAssocID="{9AA2F46E-A64D-4D43-9355-CC27465B08B0}" presName="comp" presStyleCnt="0"/>
      <dgm:spPr/>
    </dgm:pt>
    <dgm:pt modelId="{966F0B51-70C6-4C19-840B-B36337949663}" type="pres">
      <dgm:prSet presAssocID="{9AA2F46E-A64D-4D43-9355-CC27465B08B0}" presName="box" presStyleLbl="node1" presStyleIdx="4" presStyleCnt="5" custScaleY="157675"/>
      <dgm:spPr/>
      <dgm:t>
        <a:bodyPr/>
        <a:lstStyle/>
        <a:p>
          <a:endParaRPr lang="en-US"/>
        </a:p>
      </dgm:t>
    </dgm:pt>
    <dgm:pt modelId="{4F2482B7-6D36-49E8-9248-995855C6061E}" type="pres">
      <dgm:prSet presAssocID="{9AA2F46E-A64D-4D43-9355-CC27465B08B0}" presName="img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FD814C6B-8FA2-43F8-B8C6-43B4A659C336}" type="pres">
      <dgm:prSet presAssocID="{9AA2F46E-A64D-4D43-9355-CC27465B08B0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979C78-1900-4361-ACA4-37ABF1B691B2}" type="presOf" srcId="{71B044CB-BBFF-4BA2-8CFF-7B57052E3357}" destId="{67BC20B7-64ED-4315-9A55-A191DF7EFB42}" srcOrd="1" destOrd="0" presId="urn:microsoft.com/office/officeart/2005/8/layout/vList4"/>
    <dgm:cxn modelId="{3521A3ED-2CC5-4EDB-8D75-A3878F363F8C}" type="presOf" srcId="{9AA2F46E-A64D-4D43-9355-CC27465B08B0}" destId="{FD814C6B-8FA2-43F8-B8C6-43B4A659C336}" srcOrd="1" destOrd="0" presId="urn:microsoft.com/office/officeart/2005/8/layout/vList4"/>
    <dgm:cxn modelId="{9B252F5C-C379-4AAB-A6F2-335371C39903}" type="presOf" srcId="{4612C6DF-97C3-4563-AC2A-A6FEE9E30735}" destId="{004DFC5B-2632-48F9-91D9-CBB88F5CFCF6}" srcOrd="1" destOrd="1" presId="urn:microsoft.com/office/officeart/2005/8/layout/vList4"/>
    <dgm:cxn modelId="{764A6994-E000-4F2F-9C02-68BDCAAC1B9F}" srcId="{5E953E25-9DBF-4EBC-A329-F145D066AD7F}" destId="{71B044CB-BBFF-4BA2-8CFF-7B57052E3357}" srcOrd="3" destOrd="0" parTransId="{4BAB2AF5-8295-4FB2-AEE1-15A4B45BE6E5}" sibTransId="{F3418338-BB45-4E4E-BB5C-4DB888625C07}"/>
    <dgm:cxn modelId="{834A297C-B961-4253-9CC3-62792C250902}" type="presOf" srcId="{300ACEEA-BE95-42CD-A504-1EF117B42368}" destId="{BDB9229C-CA9E-47E3-A996-14F30EC49B6C}" srcOrd="1" destOrd="1" presId="urn:microsoft.com/office/officeart/2005/8/layout/vList4"/>
    <dgm:cxn modelId="{3F4542BB-AEDC-42AB-8463-E6ED6BB1B3E8}" type="presOf" srcId="{E75C52B3-F299-4CBC-A3CA-A26D2D8527F7}" destId="{BDB9229C-CA9E-47E3-A996-14F30EC49B6C}" srcOrd="1" destOrd="2" presId="urn:microsoft.com/office/officeart/2005/8/layout/vList4"/>
    <dgm:cxn modelId="{930F2776-DF01-435C-B459-8551621A3E1B}" type="presOf" srcId="{B0BFECA2-FB52-4D45-9FCD-A15ECF507DD1}" destId="{70D125B1-1F85-474F-998A-4EE0CF58205D}" srcOrd="0" destOrd="2" presId="urn:microsoft.com/office/officeart/2005/8/layout/vList4"/>
    <dgm:cxn modelId="{3633C55A-927B-420B-86B4-E8C32474E4D9}" type="presOf" srcId="{8BD04930-82C3-4BC8-AF4C-670E6CFE2F57}" destId="{67BC20B7-64ED-4315-9A55-A191DF7EFB42}" srcOrd="1" destOrd="1" presId="urn:microsoft.com/office/officeart/2005/8/layout/vList4"/>
    <dgm:cxn modelId="{71383BFC-D446-403B-A844-77E3FBC7E1D6}" type="presOf" srcId="{5E27E90C-43DE-4FFA-B9A3-9D9F414216C1}" destId="{FD814C6B-8FA2-43F8-B8C6-43B4A659C336}" srcOrd="1" destOrd="3" presId="urn:microsoft.com/office/officeart/2005/8/layout/vList4"/>
    <dgm:cxn modelId="{F20DA400-2B23-4D23-B916-8B391C32F82D}" type="presOf" srcId="{AD57317D-F596-4C15-A67C-E2B618A69307}" destId="{63150DBB-310A-41A0-BA71-59D23B8B6F79}" srcOrd="0" destOrd="0" presId="urn:microsoft.com/office/officeart/2005/8/layout/vList4"/>
    <dgm:cxn modelId="{5D7D218B-F323-4A24-9A2B-A63497EDEFEB}" srcId="{9AA2F46E-A64D-4D43-9355-CC27465B08B0}" destId="{5E27E90C-43DE-4FFA-B9A3-9D9F414216C1}" srcOrd="2" destOrd="0" parTransId="{44AD92EA-7FDE-477A-8115-8C3D948AAE50}" sibTransId="{AEF1470B-DDE6-4459-99BB-9D9C42D5FFE1}"/>
    <dgm:cxn modelId="{8A634739-8B18-4DBD-A2E3-C4CB1DC2A941}" srcId="{63FF473C-01B3-4892-8900-49E1673D79C3}" destId="{11C4BBFA-B284-41D0-9060-BF019B0B80C2}" srcOrd="0" destOrd="0" parTransId="{8D1EA494-1ACF-47FF-9BAC-7972ACCD588D}" sibTransId="{13BB452B-B6D4-4397-A67E-E0626B02213E}"/>
    <dgm:cxn modelId="{0814CE2E-CCDC-463C-A4B7-1242A31BBA91}" type="presOf" srcId="{63FF473C-01B3-4892-8900-49E1673D79C3}" destId="{2283FCD7-FE63-4C6D-9557-8F2D124168DB}" srcOrd="1" destOrd="0" presId="urn:microsoft.com/office/officeart/2005/8/layout/vList4"/>
    <dgm:cxn modelId="{65D3290F-31F0-4B3E-BB49-E1C7FD9F0075}" type="presOf" srcId="{FB5909F9-4DED-40AA-B7B6-8D04D07A9FE3}" destId="{7563D8ED-18AB-4D74-B58A-A0A976C9AC92}" srcOrd="0" destOrd="2" presId="urn:microsoft.com/office/officeart/2005/8/layout/vList4"/>
    <dgm:cxn modelId="{2B706D2C-1331-4210-A7E5-E70C2066D8D2}" srcId="{07E3F1E5-2122-4B5D-BE5F-08C437CB036F}" destId="{4612C6DF-97C3-4563-AC2A-A6FEE9E30735}" srcOrd="0" destOrd="0" parTransId="{299CB0B0-2E5E-4AB3-AED3-A3BAB72BD697}" sibTransId="{37541427-E1DC-468C-A262-6022D1327C7B}"/>
    <dgm:cxn modelId="{9F95AE84-32FA-436A-9E0C-936290E07C1E}" srcId="{5E953E25-9DBF-4EBC-A329-F145D066AD7F}" destId="{9AA2F46E-A64D-4D43-9355-CC27465B08B0}" srcOrd="4" destOrd="0" parTransId="{1A77E158-0B9A-4D32-A987-F5C37C20C90A}" sibTransId="{D9831981-1556-4D4C-8AD6-00E2388376D3}"/>
    <dgm:cxn modelId="{5D4EA52F-C021-4DE2-997B-85023CEB6BFE}" type="presOf" srcId="{11C4BBFA-B284-41D0-9060-BF019B0B80C2}" destId="{2283FCD7-FE63-4C6D-9557-8F2D124168DB}" srcOrd="1" destOrd="1" presId="urn:microsoft.com/office/officeart/2005/8/layout/vList4"/>
    <dgm:cxn modelId="{7670E5A3-CD23-42E2-B4A4-C56211EC1F98}" srcId="{AD57317D-F596-4C15-A67C-E2B618A69307}" destId="{CC3C4649-5815-43A5-ADD1-FFB644CEDAAC}" srcOrd="2" destOrd="0" parTransId="{17CE8A63-CEEB-4667-8827-710609EA3CB7}" sibTransId="{7D34BA24-A783-4B65-8417-F67C8430F911}"/>
    <dgm:cxn modelId="{7C3FC59C-608D-4184-BCF5-799FA3DE1CA4}" type="presOf" srcId="{71B044CB-BBFF-4BA2-8CFF-7B57052E3357}" destId="{70D125B1-1F85-474F-998A-4EE0CF58205D}" srcOrd="0" destOrd="0" presId="urn:microsoft.com/office/officeart/2005/8/layout/vList4"/>
    <dgm:cxn modelId="{28AC2B9F-95F6-44C1-8884-044E7361A3A1}" srcId="{71B044CB-BBFF-4BA2-8CFF-7B57052E3357}" destId="{B0BFECA2-FB52-4D45-9FCD-A15ECF507DD1}" srcOrd="1" destOrd="0" parTransId="{EBE6B981-BE7F-4358-A682-A13A209DBD6C}" sibTransId="{00198FD6-4579-4C3F-B6DD-8D211526641D}"/>
    <dgm:cxn modelId="{682F41F4-5711-4957-84AD-C89FBAE80DE6}" type="presOf" srcId="{481CCDEF-6872-4DFD-BDA8-7EFFA79524FC}" destId="{FD814C6B-8FA2-43F8-B8C6-43B4A659C336}" srcOrd="1" destOrd="2" presId="urn:microsoft.com/office/officeart/2005/8/layout/vList4"/>
    <dgm:cxn modelId="{530BDBD6-77C0-4201-9D8E-57211D05A268}" type="presOf" srcId="{5CB71C5C-E808-4034-AD15-BF7D47948A7F}" destId="{67BC20B7-64ED-4315-9A55-A191DF7EFB42}" srcOrd="1" destOrd="3" presId="urn:microsoft.com/office/officeart/2005/8/layout/vList4"/>
    <dgm:cxn modelId="{4A808682-36C7-4266-90B5-3F1A88361CEF}" srcId="{9AA2F46E-A64D-4D43-9355-CC27465B08B0}" destId="{F3549E34-F619-44D8-B444-396FEA8E3E17}" srcOrd="0" destOrd="0" parTransId="{2E3D3E0A-96E1-4AB9-8864-8D93694345D7}" sibTransId="{5E06A2E2-A5D4-4396-A8CC-B8E47F3E535D}"/>
    <dgm:cxn modelId="{BFA0E5F3-0788-40B1-B169-0110DE35BC33}" srcId="{71B044CB-BBFF-4BA2-8CFF-7B57052E3357}" destId="{5CB71C5C-E808-4034-AD15-BF7D47948A7F}" srcOrd="2" destOrd="0" parTransId="{A835540B-DC9C-4F44-9775-4D38CFD5E3DE}" sibTransId="{D20FE94A-8636-45C1-976A-77372564EB10}"/>
    <dgm:cxn modelId="{B76765A6-A88D-45AC-92DC-C04F95BE534E}" type="presOf" srcId="{CC3C4649-5815-43A5-ADD1-FFB644CEDAAC}" destId="{63150DBB-310A-41A0-BA71-59D23B8B6F79}" srcOrd="0" destOrd="3" presId="urn:microsoft.com/office/officeart/2005/8/layout/vList4"/>
    <dgm:cxn modelId="{7E5F0252-AB70-4F11-B5FD-7FAC5DF71FE8}" type="presOf" srcId="{9AA2F46E-A64D-4D43-9355-CC27465B08B0}" destId="{966F0B51-70C6-4C19-840B-B36337949663}" srcOrd="0" destOrd="0" presId="urn:microsoft.com/office/officeart/2005/8/layout/vList4"/>
    <dgm:cxn modelId="{EC95246B-15B0-49D8-824F-493624AEE09F}" srcId="{AD57317D-F596-4C15-A67C-E2B618A69307}" destId="{300ACEEA-BE95-42CD-A504-1EF117B42368}" srcOrd="0" destOrd="0" parTransId="{10CAD853-6AFA-4567-B7DE-DC8F5D1EBC6B}" sibTransId="{569F6415-286E-4D42-BF21-AA2E08D9A07F}"/>
    <dgm:cxn modelId="{671BD109-3181-406D-8F3B-CCC836DD47B8}" type="presOf" srcId="{AD57317D-F596-4C15-A67C-E2B618A69307}" destId="{BDB9229C-CA9E-47E3-A996-14F30EC49B6C}" srcOrd="1" destOrd="0" presId="urn:microsoft.com/office/officeart/2005/8/layout/vList4"/>
    <dgm:cxn modelId="{F4F4BA49-848D-4D97-8A24-09922685BBE3}" type="presOf" srcId="{8BD04930-82C3-4BC8-AF4C-670E6CFE2F57}" destId="{70D125B1-1F85-474F-998A-4EE0CF58205D}" srcOrd="0" destOrd="1" presId="urn:microsoft.com/office/officeart/2005/8/layout/vList4"/>
    <dgm:cxn modelId="{03A6621A-EDCB-4170-A7F7-5EE845CFB6E4}" type="presOf" srcId="{11C4BBFA-B284-41D0-9060-BF019B0B80C2}" destId="{D8784413-F8DA-4034-A09E-8A0EA9D71547}" srcOrd="0" destOrd="1" presId="urn:microsoft.com/office/officeart/2005/8/layout/vList4"/>
    <dgm:cxn modelId="{0EE4764F-48A6-49CD-9216-AF58BF83673A}" type="presOf" srcId="{B0BFECA2-FB52-4D45-9FCD-A15ECF507DD1}" destId="{67BC20B7-64ED-4315-9A55-A191DF7EFB42}" srcOrd="1" destOrd="2" presId="urn:microsoft.com/office/officeart/2005/8/layout/vList4"/>
    <dgm:cxn modelId="{61F29DA1-AF20-4C66-AE64-3F305836381B}" type="presOf" srcId="{F3549E34-F619-44D8-B444-396FEA8E3E17}" destId="{FD814C6B-8FA2-43F8-B8C6-43B4A659C336}" srcOrd="1" destOrd="1" presId="urn:microsoft.com/office/officeart/2005/8/layout/vList4"/>
    <dgm:cxn modelId="{43C48B1E-ED11-4EFB-85DB-6CAE9123F588}" type="presOf" srcId="{E75C52B3-F299-4CBC-A3CA-A26D2D8527F7}" destId="{63150DBB-310A-41A0-BA71-59D23B8B6F79}" srcOrd="0" destOrd="2" presId="urn:microsoft.com/office/officeart/2005/8/layout/vList4"/>
    <dgm:cxn modelId="{685CA4C0-647E-4D67-87B3-E9D81F7CD694}" srcId="{9AA2F46E-A64D-4D43-9355-CC27465B08B0}" destId="{481CCDEF-6872-4DFD-BDA8-7EFFA79524FC}" srcOrd="1" destOrd="0" parTransId="{8A323E89-8E7F-45DD-9FCC-580E07A649BE}" sibTransId="{267249F1-2F30-4DBD-93B8-542CC795D939}"/>
    <dgm:cxn modelId="{E98217AF-47FB-47C1-9BC9-D6C6BB9D8251}" srcId="{5E953E25-9DBF-4EBC-A329-F145D066AD7F}" destId="{07E3F1E5-2122-4B5D-BE5F-08C437CB036F}" srcOrd="0" destOrd="0" parTransId="{04BC2EA1-A80E-46D6-8D5D-F16412C59B50}" sibTransId="{7589603D-9D1F-4CE1-A095-0DB1BE7DCAA4}"/>
    <dgm:cxn modelId="{69C2FC8C-A774-4CF7-BB4E-57F36BC323CC}" type="presOf" srcId="{D707687B-BEBC-484E-9EC0-375C31A85D75}" destId="{2283FCD7-FE63-4C6D-9557-8F2D124168DB}" srcOrd="1" destOrd="2" presId="urn:microsoft.com/office/officeart/2005/8/layout/vList4"/>
    <dgm:cxn modelId="{632DCE1A-3948-44F6-A5A4-3D5DC1B31BD5}" type="presOf" srcId="{FB5909F9-4DED-40AA-B7B6-8D04D07A9FE3}" destId="{004DFC5B-2632-48F9-91D9-CBB88F5CFCF6}" srcOrd="1" destOrd="2" presId="urn:microsoft.com/office/officeart/2005/8/layout/vList4"/>
    <dgm:cxn modelId="{6F4E6BE8-8C46-42E7-9142-AF8D0A3CE118}" type="presOf" srcId="{481CCDEF-6872-4DFD-BDA8-7EFFA79524FC}" destId="{966F0B51-70C6-4C19-840B-B36337949663}" srcOrd="0" destOrd="2" presId="urn:microsoft.com/office/officeart/2005/8/layout/vList4"/>
    <dgm:cxn modelId="{01FAA1AF-9418-4BDF-83FA-E035816029CD}" type="presOf" srcId="{CC3C4649-5815-43A5-ADD1-FFB644CEDAAC}" destId="{BDB9229C-CA9E-47E3-A996-14F30EC49B6C}" srcOrd="1" destOrd="3" presId="urn:microsoft.com/office/officeart/2005/8/layout/vList4"/>
    <dgm:cxn modelId="{A96DE66A-BD0D-443C-90FD-1D8D030FEF71}" srcId="{07E3F1E5-2122-4B5D-BE5F-08C437CB036F}" destId="{FB5909F9-4DED-40AA-B7B6-8D04D07A9FE3}" srcOrd="1" destOrd="0" parTransId="{BA5EBA3E-BDE3-447F-B383-59227BA2A413}" sibTransId="{F880F27C-22DE-446D-A6D2-EB3BA8513C97}"/>
    <dgm:cxn modelId="{028D6B2B-1F85-402D-87B1-B4DD9A3DE95E}" srcId="{5E953E25-9DBF-4EBC-A329-F145D066AD7F}" destId="{63FF473C-01B3-4892-8900-49E1673D79C3}" srcOrd="2" destOrd="0" parTransId="{A40B350E-6504-4471-957E-65C66BFEA96B}" sibTransId="{3673D028-807D-4B45-9BAD-30DDE29766D4}"/>
    <dgm:cxn modelId="{398CFEA9-6195-488E-9B51-BFC9EEB5D7D3}" type="presOf" srcId="{F3549E34-F619-44D8-B444-396FEA8E3E17}" destId="{966F0B51-70C6-4C19-840B-B36337949663}" srcOrd="0" destOrd="1" presId="urn:microsoft.com/office/officeart/2005/8/layout/vList4"/>
    <dgm:cxn modelId="{FFBDE43D-0926-4D22-97DD-C890F4752CF1}" type="presOf" srcId="{4612C6DF-97C3-4563-AC2A-A6FEE9E30735}" destId="{7563D8ED-18AB-4D74-B58A-A0A976C9AC92}" srcOrd="0" destOrd="1" presId="urn:microsoft.com/office/officeart/2005/8/layout/vList4"/>
    <dgm:cxn modelId="{3BCE7ED5-882D-4825-A65E-A2644F10508E}" type="presOf" srcId="{300ACEEA-BE95-42CD-A504-1EF117B42368}" destId="{63150DBB-310A-41A0-BA71-59D23B8B6F79}" srcOrd="0" destOrd="1" presId="urn:microsoft.com/office/officeart/2005/8/layout/vList4"/>
    <dgm:cxn modelId="{D88617C7-1230-4F48-A105-E34EDE7DF392}" type="presOf" srcId="{5E953E25-9DBF-4EBC-A329-F145D066AD7F}" destId="{265BE156-8915-48ED-A8EB-407CACBC6E69}" srcOrd="0" destOrd="0" presId="urn:microsoft.com/office/officeart/2005/8/layout/vList4"/>
    <dgm:cxn modelId="{FCD406C4-EFF2-473D-9E23-7A114A153D3B}" type="presOf" srcId="{5E27E90C-43DE-4FFA-B9A3-9D9F414216C1}" destId="{966F0B51-70C6-4C19-840B-B36337949663}" srcOrd="0" destOrd="3" presId="urn:microsoft.com/office/officeart/2005/8/layout/vList4"/>
    <dgm:cxn modelId="{4AE0A5C1-E6AE-400A-B4AA-3B31908C48E9}" srcId="{63FF473C-01B3-4892-8900-49E1673D79C3}" destId="{D707687B-BEBC-484E-9EC0-375C31A85D75}" srcOrd="1" destOrd="0" parTransId="{2FC7408E-94D2-4275-A717-98C1F48F099B}" sibTransId="{A9CEE4B3-8950-44F4-B47D-6B4574064637}"/>
    <dgm:cxn modelId="{C11D6C03-7F8E-4D19-8691-99ED70715E73}" type="presOf" srcId="{07E3F1E5-2122-4B5D-BE5F-08C437CB036F}" destId="{7563D8ED-18AB-4D74-B58A-A0A976C9AC92}" srcOrd="0" destOrd="0" presId="urn:microsoft.com/office/officeart/2005/8/layout/vList4"/>
    <dgm:cxn modelId="{206B4F4C-6089-4FFE-90E2-7518297A9A14}" srcId="{5E953E25-9DBF-4EBC-A329-F145D066AD7F}" destId="{AD57317D-F596-4C15-A67C-E2B618A69307}" srcOrd="1" destOrd="0" parTransId="{5F4C8DE0-6B56-4B0E-9CE0-F7452678EDA5}" sibTransId="{C339AA3B-C0F3-4EE5-9CA4-996AAB7E68B9}"/>
    <dgm:cxn modelId="{E5426641-59AA-4961-8482-4D47E7601564}" srcId="{71B044CB-BBFF-4BA2-8CFF-7B57052E3357}" destId="{8BD04930-82C3-4BC8-AF4C-670E6CFE2F57}" srcOrd="0" destOrd="0" parTransId="{401009C4-373D-46B5-9628-35171F20F0B6}" sibTransId="{BE6C0E18-1A4C-4331-B968-2F8207924F28}"/>
    <dgm:cxn modelId="{FC9F006D-B698-4F88-95A4-1F9AD81DD7FB}" type="presOf" srcId="{D707687B-BEBC-484E-9EC0-375C31A85D75}" destId="{D8784413-F8DA-4034-A09E-8A0EA9D71547}" srcOrd="0" destOrd="2" presId="urn:microsoft.com/office/officeart/2005/8/layout/vList4"/>
    <dgm:cxn modelId="{C6F0A8CF-26C8-4EE0-B210-A975A94B608F}" type="presOf" srcId="{63FF473C-01B3-4892-8900-49E1673D79C3}" destId="{D8784413-F8DA-4034-A09E-8A0EA9D71547}" srcOrd="0" destOrd="0" presId="urn:microsoft.com/office/officeart/2005/8/layout/vList4"/>
    <dgm:cxn modelId="{D9306DAE-9AE7-4275-9073-EEC9A0CF0389}" type="presOf" srcId="{5CB71C5C-E808-4034-AD15-BF7D47948A7F}" destId="{70D125B1-1F85-474F-998A-4EE0CF58205D}" srcOrd="0" destOrd="3" presId="urn:microsoft.com/office/officeart/2005/8/layout/vList4"/>
    <dgm:cxn modelId="{0E482047-B4B3-4209-A651-D443158BCA8D}" srcId="{AD57317D-F596-4C15-A67C-E2B618A69307}" destId="{E75C52B3-F299-4CBC-A3CA-A26D2D8527F7}" srcOrd="1" destOrd="0" parTransId="{7F4ACFD8-9849-4B61-93AF-8CE8EC29ABEB}" sibTransId="{EE6AE31C-2BC5-4D3A-97C5-15732AF1AC40}"/>
    <dgm:cxn modelId="{A816E160-C7D6-401C-B958-8888DA830A6D}" type="presOf" srcId="{07E3F1E5-2122-4B5D-BE5F-08C437CB036F}" destId="{004DFC5B-2632-48F9-91D9-CBB88F5CFCF6}" srcOrd="1" destOrd="0" presId="urn:microsoft.com/office/officeart/2005/8/layout/vList4"/>
    <dgm:cxn modelId="{76A0E7E6-0149-41BE-9901-60E51ECCE01F}" type="presParOf" srcId="{265BE156-8915-48ED-A8EB-407CACBC6E69}" destId="{D9ED28B6-5138-443A-BD6D-BB65B6E6ECAF}" srcOrd="0" destOrd="0" presId="urn:microsoft.com/office/officeart/2005/8/layout/vList4"/>
    <dgm:cxn modelId="{94A90FF8-15F0-4233-A884-3C6F1F0BC40E}" type="presParOf" srcId="{D9ED28B6-5138-443A-BD6D-BB65B6E6ECAF}" destId="{7563D8ED-18AB-4D74-B58A-A0A976C9AC92}" srcOrd="0" destOrd="0" presId="urn:microsoft.com/office/officeart/2005/8/layout/vList4"/>
    <dgm:cxn modelId="{56A19CB2-4CAD-4528-86CD-CDC12203A1B1}" type="presParOf" srcId="{D9ED28B6-5138-443A-BD6D-BB65B6E6ECAF}" destId="{3C11D9A5-1152-4D33-8160-75570794AF88}" srcOrd="1" destOrd="0" presId="urn:microsoft.com/office/officeart/2005/8/layout/vList4"/>
    <dgm:cxn modelId="{EDE8AC20-382A-48FA-8E94-640C8A034EB5}" type="presParOf" srcId="{D9ED28B6-5138-443A-BD6D-BB65B6E6ECAF}" destId="{004DFC5B-2632-48F9-91D9-CBB88F5CFCF6}" srcOrd="2" destOrd="0" presId="urn:microsoft.com/office/officeart/2005/8/layout/vList4"/>
    <dgm:cxn modelId="{933CAA3B-8EDD-4D36-9DAF-CAB15D12205C}" type="presParOf" srcId="{265BE156-8915-48ED-A8EB-407CACBC6E69}" destId="{9D9E6DCB-4707-40AF-97D3-A85AD3AD9105}" srcOrd="1" destOrd="0" presId="urn:microsoft.com/office/officeart/2005/8/layout/vList4"/>
    <dgm:cxn modelId="{71918DC2-16C3-4CC8-95D0-A7775465490A}" type="presParOf" srcId="{265BE156-8915-48ED-A8EB-407CACBC6E69}" destId="{98D0ACF9-4A23-4EE6-B6F5-22E82D440168}" srcOrd="2" destOrd="0" presId="urn:microsoft.com/office/officeart/2005/8/layout/vList4"/>
    <dgm:cxn modelId="{E1F6DA1C-AB77-4C4B-848B-7D02609A4F66}" type="presParOf" srcId="{98D0ACF9-4A23-4EE6-B6F5-22E82D440168}" destId="{63150DBB-310A-41A0-BA71-59D23B8B6F79}" srcOrd="0" destOrd="0" presId="urn:microsoft.com/office/officeart/2005/8/layout/vList4"/>
    <dgm:cxn modelId="{F31152BB-8B8D-40C8-B3EE-C1CD7390CC30}" type="presParOf" srcId="{98D0ACF9-4A23-4EE6-B6F5-22E82D440168}" destId="{07403901-7C04-4383-953C-64C75A1671BB}" srcOrd="1" destOrd="0" presId="urn:microsoft.com/office/officeart/2005/8/layout/vList4"/>
    <dgm:cxn modelId="{BC5D82AC-596D-4B61-990E-60227B5438FD}" type="presParOf" srcId="{98D0ACF9-4A23-4EE6-B6F5-22E82D440168}" destId="{BDB9229C-CA9E-47E3-A996-14F30EC49B6C}" srcOrd="2" destOrd="0" presId="urn:microsoft.com/office/officeart/2005/8/layout/vList4"/>
    <dgm:cxn modelId="{47389013-5154-4BD5-A5D9-5D302BC0F1F6}" type="presParOf" srcId="{265BE156-8915-48ED-A8EB-407CACBC6E69}" destId="{1E64D3DE-3297-4D09-B543-D6165D31ECFF}" srcOrd="3" destOrd="0" presId="urn:microsoft.com/office/officeart/2005/8/layout/vList4"/>
    <dgm:cxn modelId="{B9831907-4276-4A4A-8E3C-D18507B43F02}" type="presParOf" srcId="{265BE156-8915-48ED-A8EB-407CACBC6E69}" destId="{364265E4-71F2-4FCC-9592-586559D4CF78}" srcOrd="4" destOrd="0" presId="urn:microsoft.com/office/officeart/2005/8/layout/vList4"/>
    <dgm:cxn modelId="{6D4AA253-D833-4420-8E44-E388471D727E}" type="presParOf" srcId="{364265E4-71F2-4FCC-9592-586559D4CF78}" destId="{D8784413-F8DA-4034-A09E-8A0EA9D71547}" srcOrd="0" destOrd="0" presId="urn:microsoft.com/office/officeart/2005/8/layout/vList4"/>
    <dgm:cxn modelId="{37B5B07E-C2B0-459A-BB6F-1E421FF47BC5}" type="presParOf" srcId="{364265E4-71F2-4FCC-9592-586559D4CF78}" destId="{645057D8-D358-4BEB-B89D-CFD0292BED3E}" srcOrd="1" destOrd="0" presId="urn:microsoft.com/office/officeart/2005/8/layout/vList4"/>
    <dgm:cxn modelId="{1EDC1097-4C5C-49C9-88AF-CB9CEA2C37B1}" type="presParOf" srcId="{364265E4-71F2-4FCC-9592-586559D4CF78}" destId="{2283FCD7-FE63-4C6D-9557-8F2D124168DB}" srcOrd="2" destOrd="0" presId="urn:microsoft.com/office/officeart/2005/8/layout/vList4"/>
    <dgm:cxn modelId="{3D0A4D26-E9E7-468C-9D41-09915CA7A7D7}" type="presParOf" srcId="{265BE156-8915-48ED-A8EB-407CACBC6E69}" destId="{6BE60A34-5E73-443D-A2EF-9E439B6F9475}" srcOrd="5" destOrd="0" presId="urn:microsoft.com/office/officeart/2005/8/layout/vList4"/>
    <dgm:cxn modelId="{F01AD23C-6468-48A7-9553-09D6DF63C8B4}" type="presParOf" srcId="{265BE156-8915-48ED-A8EB-407CACBC6E69}" destId="{90620825-65CA-457B-9F85-6B340A8E4136}" srcOrd="6" destOrd="0" presId="urn:microsoft.com/office/officeart/2005/8/layout/vList4"/>
    <dgm:cxn modelId="{8B49C592-B3E8-40B0-AA39-A33A1582A08C}" type="presParOf" srcId="{90620825-65CA-457B-9F85-6B340A8E4136}" destId="{70D125B1-1F85-474F-998A-4EE0CF58205D}" srcOrd="0" destOrd="0" presId="urn:microsoft.com/office/officeart/2005/8/layout/vList4"/>
    <dgm:cxn modelId="{4F890A53-106A-46F5-9DF8-9EA66C5252C4}" type="presParOf" srcId="{90620825-65CA-457B-9F85-6B340A8E4136}" destId="{F3F6D12A-3E96-4A14-A19E-8B4377D76946}" srcOrd="1" destOrd="0" presId="urn:microsoft.com/office/officeart/2005/8/layout/vList4"/>
    <dgm:cxn modelId="{F2A9AC07-C8E4-44CA-9996-ED699DEEEF87}" type="presParOf" srcId="{90620825-65CA-457B-9F85-6B340A8E4136}" destId="{67BC20B7-64ED-4315-9A55-A191DF7EFB42}" srcOrd="2" destOrd="0" presId="urn:microsoft.com/office/officeart/2005/8/layout/vList4"/>
    <dgm:cxn modelId="{94FF9D82-B554-4436-BA8E-5CC9F25579C9}" type="presParOf" srcId="{265BE156-8915-48ED-A8EB-407CACBC6E69}" destId="{A0D06CEB-06C2-479A-A85C-D85BB11776D2}" srcOrd="7" destOrd="0" presId="urn:microsoft.com/office/officeart/2005/8/layout/vList4"/>
    <dgm:cxn modelId="{2F86CE03-BD5C-46BB-8482-0234C54ED12F}" type="presParOf" srcId="{265BE156-8915-48ED-A8EB-407CACBC6E69}" destId="{7A0586AC-95E6-48BE-96E8-D5B4DD135CBB}" srcOrd="8" destOrd="0" presId="urn:microsoft.com/office/officeart/2005/8/layout/vList4"/>
    <dgm:cxn modelId="{9C5DFDD2-9137-4E6F-8A09-28EFFE9B9B9A}" type="presParOf" srcId="{7A0586AC-95E6-48BE-96E8-D5B4DD135CBB}" destId="{966F0B51-70C6-4C19-840B-B36337949663}" srcOrd="0" destOrd="0" presId="urn:microsoft.com/office/officeart/2005/8/layout/vList4"/>
    <dgm:cxn modelId="{ABF09F8C-6F93-4BDF-84F0-FF8410E29CF5}" type="presParOf" srcId="{7A0586AC-95E6-48BE-96E8-D5B4DD135CBB}" destId="{4F2482B7-6D36-49E8-9248-995855C6061E}" srcOrd="1" destOrd="0" presId="urn:microsoft.com/office/officeart/2005/8/layout/vList4"/>
    <dgm:cxn modelId="{3E399DCC-A158-433F-894D-6F7648410E24}" type="presParOf" srcId="{7A0586AC-95E6-48BE-96E8-D5B4DD135CBB}" destId="{FD814C6B-8FA2-43F8-B8C6-43B4A659C3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953E25-9DBF-4EBC-A329-F145D066AD7F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7E3F1E5-2122-4B5D-BE5F-08C437CB036F}">
      <dgm:prSet phldrT="[Text]" custT="1"/>
      <dgm:spPr/>
      <dgm:t>
        <a:bodyPr/>
        <a:lstStyle/>
        <a:p>
          <a:r>
            <a:rPr lang="en-US" sz="1400" b="1" dirty="0" smtClean="0"/>
            <a:t>Airborne</a:t>
          </a:r>
          <a:endParaRPr lang="en-US" sz="1400" b="1" dirty="0"/>
        </a:p>
      </dgm:t>
    </dgm:pt>
    <dgm:pt modelId="{04BC2EA1-A80E-46D6-8D5D-F16412C59B50}" type="parTrans" cxnId="{E98217AF-47FB-47C1-9BC9-D6C6BB9D8251}">
      <dgm:prSet/>
      <dgm:spPr/>
      <dgm:t>
        <a:bodyPr/>
        <a:lstStyle/>
        <a:p>
          <a:endParaRPr lang="en-US" sz="1400"/>
        </a:p>
      </dgm:t>
    </dgm:pt>
    <dgm:pt modelId="{7589603D-9D1F-4CE1-A095-0DB1BE7DCAA4}" type="sibTrans" cxnId="{E98217AF-47FB-47C1-9BC9-D6C6BB9D8251}">
      <dgm:prSet/>
      <dgm:spPr/>
      <dgm:t>
        <a:bodyPr/>
        <a:lstStyle/>
        <a:p>
          <a:endParaRPr lang="en-US" sz="1400"/>
        </a:p>
      </dgm:t>
    </dgm:pt>
    <dgm:pt modelId="{4612C6DF-97C3-4563-AC2A-A6FEE9E30735}">
      <dgm:prSet phldrT="[Text]" custT="1"/>
      <dgm:spPr/>
      <dgm:t>
        <a:bodyPr/>
        <a:lstStyle/>
        <a:p>
          <a:r>
            <a:rPr lang="en-US" sz="1400" dirty="0" smtClean="0"/>
            <a:t>Type</a:t>
          </a:r>
          <a:endParaRPr lang="en-US" sz="1400" dirty="0"/>
        </a:p>
      </dgm:t>
    </dgm:pt>
    <dgm:pt modelId="{299CB0B0-2E5E-4AB3-AED3-A3BAB72BD697}" type="parTrans" cxnId="{2B706D2C-1331-4210-A7E5-E70C2066D8D2}">
      <dgm:prSet/>
      <dgm:spPr/>
      <dgm:t>
        <a:bodyPr/>
        <a:lstStyle/>
        <a:p>
          <a:endParaRPr lang="en-US" sz="1400"/>
        </a:p>
      </dgm:t>
    </dgm:pt>
    <dgm:pt modelId="{37541427-E1DC-468C-A262-6022D1327C7B}" type="sibTrans" cxnId="{2B706D2C-1331-4210-A7E5-E70C2066D8D2}">
      <dgm:prSet/>
      <dgm:spPr/>
      <dgm:t>
        <a:bodyPr/>
        <a:lstStyle/>
        <a:p>
          <a:endParaRPr lang="en-US" sz="1400"/>
        </a:p>
      </dgm:t>
    </dgm:pt>
    <dgm:pt modelId="{FB5909F9-4DED-40AA-B7B6-8D04D07A9FE3}">
      <dgm:prSet phldrT="[Text]" custT="1"/>
      <dgm:spPr/>
      <dgm:t>
        <a:bodyPr/>
        <a:lstStyle/>
        <a:p>
          <a:r>
            <a:rPr lang="en-US" sz="1400" dirty="0" smtClean="0"/>
            <a:t>Volume: HIGH (100s GB)</a:t>
          </a:r>
          <a:endParaRPr lang="en-US" sz="1400" dirty="0"/>
        </a:p>
      </dgm:t>
    </dgm:pt>
    <dgm:pt modelId="{BA5EBA3E-BDE3-447F-B383-59227BA2A413}" type="parTrans" cxnId="{A96DE66A-BD0D-443C-90FD-1D8D030FEF71}">
      <dgm:prSet/>
      <dgm:spPr/>
      <dgm:t>
        <a:bodyPr/>
        <a:lstStyle/>
        <a:p>
          <a:endParaRPr lang="en-US" sz="1400"/>
        </a:p>
      </dgm:t>
    </dgm:pt>
    <dgm:pt modelId="{F880F27C-22DE-446D-A6D2-EB3BA8513C97}" type="sibTrans" cxnId="{A96DE66A-BD0D-443C-90FD-1D8D030FEF71}">
      <dgm:prSet/>
      <dgm:spPr/>
      <dgm:t>
        <a:bodyPr/>
        <a:lstStyle/>
        <a:p>
          <a:endParaRPr lang="en-US" sz="1400"/>
        </a:p>
      </dgm:t>
    </dgm:pt>
    <dgm:pt modelId="{71B044CB-BBFF-4BA2-8CFF-7B57052E3357}">
      <dgm:prSet phldrT="[Text]" custT="1"/>
      <dgm:spPr/>
      <dgm:t>
        <a:bodyPr/>
        <a:lstStyle/>
        <a:p>
          <a:r>
            <a:rPr lang="en-US" sz="1400" b="1" dirty="0" smtClean="0"/>
            <a:t>Remote Sensing</a:t>
          </a:r>
          <a:endParaRPr lang="en-US" sz="1400" b="1" dirty="0"/>
        </a:p>
      </dgm:t>
    </dgm:pt>
    <dgm:pt modelId="{4BAB2AF5-8295-4FB2-AEE1-15A4B45BE6E5}" type="parTrans" cxnId="{764A6994-E000-4F2F-9C02-68BDCAAC1B9F}">
      <dgm:prSet/>
      <dgm:spPr/>
      <dgm:t>
        <a:bodyPr/>
        <a:lstStyle/>
        <a:p>
          <a:endParaRPr lang="en-US" sz="1400"/>
        </a:p>
      </dgm:t>
    </dgm:pt>
    <dgm:pt modelId="{F3418338-BB45-4E4E-BB5C-4DB888625C07}" type="sibTrans" cxnId="{764A6994-E000-4F2F-9C02-68BDCAAC1B9F}">
      <dgm:prSet/>
      <dgm:spPr/>
      <dgm:t>
        <a:bodyPr/>
        <a:lstStyle/>
        <a:p>
          <a:endParaRPr lang="en-US" sz="1400"/>
        </a:p>
      </dgm:t>
    </dgm:pt>
    <dgm:pt modelId="{8BD04930-82C3-4BC8-AF4C-670E6CFE2F57}">
      <dgm:prSet phldrT="[Text]" custT="1"/>
      <dgm:spPr/>
      <dgm:t>
        <a:bodyPr/>
        <a:lstStyle/>
        <a:p>
          <a:r>
            <a:rPr lang="en-US" sz="1400" dirty="0" smtClean="0"/>
            <a:t>Type: gridded (array based)</a:t>
          </a:r>
          <a:endParaRPr lang="en-US" sz="1400" dirty="0"/>
        </a:p>
      </dgm:t>
    </dgm:pt>
    <dgm:pt modelId="{401009C4-373D-46B5-9628-35171F20F0B6}" type="parTrans" cxnId="{E5426641-59AA-4961-8482-4D47E7601564}">
      <dgm:prSet/>
      <dgm:spPr/>
      <dgm:t>
        <a:bodyPr/>
        <a:lstStyle/>
        <a:p>
          <a:endParaRPr lang="en-US" sz="1400"/>
        </a:p>
      </dgm:t>
    </dgm:pt>
    <dgm:pt modelId="{BE6C0E18-1A4C-4331-B968-2F8207924F28}" type="sibTrans" cxnId="{E5426641-59AA-4961-8482-4D47E7601564}">
      <dgm:prSet/>
      <dgm:spPr/>
      <dgm:t>
        <a:bodyPr/>
        <a:lstStyle/>
        <a:p>
          <a:endParaRPr lang="en-US" sz="1400"/>
        </a:p>
      </dgm:t>
    </dgm:pt>
    <dgm:pt modelId="{AD57317D-F596-4C15-A67C-E2B618A69307}">
      <dgm:prSet phldrT="[Text]" custT="1"/>
      <dgm:spPr/>
      <dgm:t>
        <a:bodyPr/>
        <a:lstStyle/>
        <a:p>
          <a:r>
            <a:rPr lang="en-US" sz="1400" b="1" dirty="0" smtClean="0"/>
            <a:t>Field</a:t>
          </a:r>
          <a:endParaRPr lang="en-US" sz="1400" b="1" dirty="0"/>
        </a:p>
      </dgm:t>
    </dgm:pt>
    <dgm:pt modelId="{5F4C8DE0-6B56-4B0E-9CE0-F7452678EDA5}" type="parTrans" cxnId="{206B4F4C-6089-4FFE-90E2-7518297A9A14}">
      <dgm:prSet/>
      <dgm:spPr/>
      <dgm:t>
        <a:bodyPr/>
        <a:lstStyle/>
        <a:p>
          <a:endParaRPr lang="en-US" sz="1400"/>
        </a:p>
      </dgm:t>
    </dgm:pt>
    <dgm:pt modelId="{C339AA3B-C0F3-4EE5-9CA4-996AAB7E68B9}" type="sibTrans" cxnId="{206B4F4C-6089-4FFE-90E2-7518297A9A14}">
      <dgm:prSet/>
      <dgm:spPr/>
      <dgm:t>
        <a:bodyPr/>
        <a:lstStyle/>
        <a:p>
          <a:endParaRPr lang="en-US" sz="1400"/>
        </a:p>
      </dgm:t>
    </dgm:pt>
    <dgm:pt modelId="{63FF473C-01B3-4892-8900-49E1673D79C3}">
      <dgm:prSet phldrT="[Text]" custT="1"/>
      <dgm:spPr/>
      <dgm:t>
        <a:bodyPr/>
        <a:lstStyle/>
        <a:p>
          <a:r>
            <a:rPr lang="en-US" sz="1400" b="1" dirty="0" smtClean="0"/>
            <a:t>Modeling</a:t>
          </a:r>
          <a:endParaRPr lang="en-US" sz="1400" b="1" dirty="0"/>
        </a:p>
      </dgm:t>
    </dgm:pt>
    <dgm:pt modelId="{A40B350E-6504-4471-957E-65C66BFEA96B}" type="parTrans" cxnId="{028D6B2B-1F85-402D-87B1-B4DD9A3DE95E}">
      <dgm:prSet/>
      <dgm:spPr/>
      <dgm:t>
        <a:bodyPr/>
        <a:lstStyle/>
        <a:p>
          <a:endParaRPr lang="en-US" sz="1400"/>
        </a:p>
      </dgm:t>
    </dgm:pt>
    <dgm:pt modelId="{3673D028-807D-4B45-9BAD-30DDE29766D4}" type="sibTrans" cxnId="{028D6B2B-1F85-402D-87B1-B4DD9A3DE95E}">
      <dgm:prSet/>
      <dgm:spPr/>
      <dgm:t>
        <a:bodyPr/>
        <a:lstStyle/>
        <a:p>
          <a:endParaRPr lang="en-US" sz="1400"/>
        </a:p>
      </dgm:t>
    </dgm:pt>
    <dgm:pt modelId="{300ACEEA-BE95-42CD-A504-1EF117B42368}">
      <dgm:prSet custT="1"/>
      <dgm:spPr/>
      <dgm:t>
        <a:bodyPr/>
        <a:lstStyle/>
        <a:p>
          <a:r>
            <a:rPr lang="en-US" sz="1400" dirty="0" smtClean="0"/>
            <a:t>Type: point and time series measurements </a:t>
          </a:r>
          <a:endParaRPr lang="en-US" sz="1400" dirty="0"/>
        </a:p>
      </dgm:t>
    </dgm:pt>
    <dgm:pt modelId="{10CAD853-6AFA-4567-B7DE-DC8F5D1EBC6B}" type="parTrans" cxnId="{EC95246B-15B0-49D8-824F-493624AEE09F}">
      <dgm:prSet/>
      <dgm:spPr/>
      <dgm:t>
        <a:bodyPr/>
        <a:lstStyle/>
        <a:p>
          <a:endParaRPr lang="en-US" sz="1400"/>
        </a:p>
      </dgm:t>
    </dgm:pt>
    <dgm:pt modelId="{569F6415-286E-4D42-BF21-AA2E08D9A07F}" type="sibTrans" cxnId="{EC95246B-15B0-49D8-824F-493624AEE09F}">
      <dgm:prSet/>
      <dgm:spPr/>
      <dgm:t>
        <a:bodyPr/>
        <a:lstStyle/>
        <a:p>
          <a:endParaRPr lang="en-US" sz="1400"/>
        </a:p>
      </dgm:t>
    </dgm:pt>
    <dgm:pt modelId="{E75C52B3-F299-4CBC-A3CA-A26D2D8527F7}">
      <dgm:prSet custT="1"/>
      <dgm:spPr/>
      <dgm:t>
        <a:bodyPr/>
        <a:lstStyle/>
        <a:p>
          <a:r>
            <a:rPr lang="en-US" sz="1400" dirty="0" smtClean="0"/>
            <a:t>Volume: LOW (100s MB)</a:t>
          </a:r>
          <a:endParaRPr lang="en-US" sz="1400" dirty="0"/>
        </a:p>
      </dgm:t>
    </dgm:pt>
    <dgm:pt modelId="{7F4ACFD8-9849-4B61-93AF-8CE8EC29ABEB}" type="parTrans" cxnId="{0E482047-B4B3-4209-A651-D443158BCA8D}">
      <dgm:prSet/>
      <dgm:spPr/>
      <dgm:t>
        <a:bodyPr/>
        <a:lstStyle/>
        <a:p>
          <a:endParaRPr lang="en-US" sz="1400"/>
        </a:p>
      </dgm:t>
    </dgm:pt>
    <dgm:pt modelId="{EE6AE31C-2BC5-4D3A-97C5-15732AF1AC40}" type="sibTrans" cxnId="{0E482047-B4B3-4209-A651-D443158BCA8D}">
      <dgm:prSet/>
      <dgm:spPr/>
      <dgm:t>
        <a:bodyPr/>
        <a:lstStyle/>
        <a:p>
          <a:endParaRPr lang="en-US" sz="1400"/>
        </a:p>
      </dgm:t>
    </dgm:pt>
    <dgm:pt modelId="{CC3C4649-5815-43A5-ADD1-FFB644CEDAAC}">
      <dgm:prSet custT="1"/>
      <dgm:spPr/>
      <dgm:t>
        <a:bodyPr/>
        <a:lstStyle/>
        <a:p>
          <a:r>
            <a:rPr lang="en-US" sz="1400" dirty="0" smtClean="0"/>
            <a:t> Complexity: HIGH</a:t>
          </a:r>
          <a:endParaRPr lang="en-US" sz="1400" dirty="0"/>
        </a:p>
      </dgm:t>
    </dgm:pt>
    <dgm:pt modelId="{17CE8A63-CEEB-4667-8827-710609EA3CB7}" type="parTrans" cxnId="{7670E5A3-CD23-42E2-B4A4-C56211EC1F98}">
      <dgm:prSet/>
      <dgm:spPr/>
      <dgm:t>
        <a:bodyPr/>
        <a:lstStyle/>
        <a:p>
          <a:endParaRPr lang="en-US" sz="1400"/>
        </a:p>
      </dgm:t>
    </dgm:pt>
    <dgm:pt modelId="{7D34BA24-A783-4B65-8417-F67C8430F911}" type="sibTrans" cxnId="{7670E5A3-CD23-42E2-B4A4-C56211EC1F98}">
      <dgm:prSet/>
      <dgm:spPr/>
      <dgm:t>
        <a:bodyPr/>
        <a:lstStyle/>
        <a:p>
          <a:endParaRPr lang="en-US" sz="1400"/>
        </a:p>
      </dgm:t>
    </dgm:pt>
    <dgm:pt modelId="{11C4BBFA-B284-41D0-9060-BF019B0B80C2}">
      <dgm:prSet custT="1"/>
      <dgm:spPr/>
      <dgm:t>
        <a:bodyPr/>
        <a:lstStyle/>
        <a:p>
          <a:r>
            <a:rPr lang="en-US" sz="1400" dirty="0" smtClean="0"/>
            <a:t>Type: gridded (array based)</a:t>
          </a:r>
          <a:endParaRPr lang="en-US" sz="1400" dirty="0"/>
        </a:p>
      </dgm:t>
    </dgm:pt>
    <dgm:pt modelId="{8D1EA494-1ACF-47FF-9BAC-7972ACCD588D}" type="parTrans" cxnId="{8A634739-8B18-4DBD-A2E3-C4CB1DC2A941}">
      <dgm:prSet/>
      <dgm:spPr/>
      <dgm:t>
        <a:bodyPr/>
        <a:lstStyle/>
        <a:p>
          <a:endParaRPr lang="en-US" sz="1400"/>
        </a:p>
      </dgm:t>
    </dgm:pt>
    <dgm:pt modelId="{13BB452B-B6D4-4397-A67E-E0626B02213E}" type="sibTrans" cxnId="{8A634739-8B18-4DBD-A2E3-C4CB1DC2A941}">
      <dgm:prSet/>
      <dgm:spPr/>
      <dgm:t>
        <a:bodyPr/>
        <a:lstStyle/>
        <a:p>
          <a:endParaRPr lang="en-US" sz="1400"/>
        </a:p>
      </dgm:t>
    </dgm:pt>
    <dgm:pt modelId="{D707687B-BEBC-484E-9EC0-375C31A85D75}">
      <dgm:prSet custT="1"/>
      <dgm:spPr/>
      <dgm:t>
        <a:bodyPr/>
        <a:lstStyle/>
        <a:p>
          <a:r>
            <a:rPr lang="en-US" sz="1400" dirty="0" smtClean="0"/>
            <a:t>Volume: HIGH (10s TB)</a:t>
          </a:r>
          <a:endParaRPr lang="en-US" sz="1400" dirty="0"/>
        </a:p>
      </dgm:t>
    </dgm:pt>
    <dgm:pt modelId="{2FC7408E-94D2-4275-A717-98C1F48F099B}" type="parTrans" cxnId="{4AE0A5C1-E6AE-400A-B4AA-3B31908C48E9}">
      <dgm:prSet/>
      <dgm:spPr/>
      <dgm:t>
        <a:bodyPr/>
        <a:lstStyle/>
        <a:p>
          <a:endParaRPr lang="en-US" sz="1400"/>
        </a:p>
      </dgm:t>
    </dgm:pt>
    <dgm:pt modelId="{A9CEE4B3-8950-44F4-B47D-6B4574064637}" type="sibTrans" cxnId="{4AE0A5C1-E6AE-400A-B4AA-3B31908C48E9}">
      <dgm:prSet/>
      <dgm:spPr/>
      <dgm:t>
        <a:bodyPr/>
        <a:lstStyle/>
        <a:p>
          <a:endParaRPr lang="en-US" sz="1400"/>
        </a:p>
      </dgm:t>
    </dgm:pt>
    <dgm:pt modelId="{9AA2F46E-A64D-4D43-9355-CC27465B08B0}">
      <dgm:prSet phldrT="[Text]" custT="1"/>
      <dgm:spPr/>
      <dgm:t>
        <a:bodyPr/>
        <a:lstStyle/>
        <a:p>
          <a:r>
            <a:rPr lang="en-US" sz="1400" b="1" dirty="0" smtClean="0"/>
            <a:t>Inventory</a:t>
          </a:r>
          <a:endParaRPr lang="en-US" sz="1400" b="1" dirty="0"/>
        </a:p>
      </dgm:t>
    </dgm:pt>
    <dgm:pt modelId="{1A77E158-0B9A-4D32-A987-F5C37C20C90A}" type="parTrans" cxnId="{9F95AE84-32FA-436A-9E0C-936290E07C1E}">
      <dgm:prSet/>
      <dgm:spPr/>
      <dgm:t>
        <a:bodyPr/>
        <a:lstStyle/>
        <a:p>
          <a:endParaRPr lang="en-US"/>
        </a:p>
      </dgm:t>
    </dgm:pt>
    <dgm:pt modelId="{D9831981-1556-4D4C-8AD6-00E2388376D3}" type="sibTrans" cxnId="{9F95AE84-32FA-436A-9E0C-936290E07C1E}">
      <dgm:prSet/>
      <dgm:spPr/>
      <dgm:t>
        <a:bodyPr/>
        <a:lstStyle/>
        <a:p>
          <a:endParaRPr lang="en-US"/>
        </a:p>
      </dgm:t>
    </dgm:pt>
    <dgm:pt modelId="{F3549E34-F619-44D8-B444-396FEA8E3E17}">
      <dgm:prSet phldrT="[Text]" custT="1"/>
      <dgm:spPr/>
      <dgm:t>
        <a:bodyPr/>
        <a:lstStyle/>
        <a:p>
          <a:r>
            <a:rPr lang="en-US" sz="1400" dirty="0" smtClean="0"/>
            <a:t>Type: vector point, line, polygon</a:t>
          </a:r>
          <a:endParaRPr lang="en-US" sz="1400" dirty="0"/>
        </a:p>
      </dgm:t>
    </dgm:pt>
    <dgm:pt modelId="{2E3D3E0A-96E1-4AB9-8864-8D93694345D7}" type="parTrans" cxnId="{4A808682-36C7-4266-90B5-3F1A88361CEF}">
      <dgm:prSet/>
      <dgm:spPr/>
      <dgm:t>
        <a:bodyPr/>
        <a:lstStyle/>
        <a:p>
          <a:endParaRPr lang="en-US"/>
        </a:p>
      </dgm:t>
    </dgm:pt>
    <dgm:pt modelId="{5E06A2E2-A5D4-4396-A8CC-B8E47F3E535D}" type="sibTrans" cxnId="{4A808682-36C7-4266-90B5-3F1A88361CEF}">
      <dgm:prSet/>
      <dgm:spPr/>
      <dgm:t>
        <a:bodyPr/>
        <a:lstStyle/>
        <a:p>
          <a:endParaRPr lang="en-US"/>
        </a:p>
      </dgm:t>
    </dgm:pt>
    <dgm:pt modelId="{481CCDEF-6872-4DFD-BDA8-7EFFA79524FC}">
      <dgm:prSet phldrT="[Text]" custT="1"/>
      <dgm:spPr/>
      <dgm:t>
        <a:bodyPr/>
        <a:lstStyle/>
        <a:p>
          <a:r>
            <a:rPr lang="en-US" sz="1400" dirty="0" smtClean="0"/>
            <a:t>Volume: MEDIUM (10s GB)</a:t>
          </a:r>
          <a:endParaRPr lang="en-US" sz="1400" dirty="0"/>
        </a:p>
      </dgm:t>
    </dgm:pt>
    <dgm:pt modelId="{8A323E89-8E7F-45DD-9FCC-580E07A649BE}" type="parTrans" cxnId="{685CA4C0-647E-4D67-87B3-E9D81F7CD694}">
      <dgm:prSet/>
      <dgm:spPr/>
      <dgm:t>
        <a:bodyPr/>
        <a:lstStyle/>
        <a:p>
          <a:endParaRPr lang="en-US"/>
        </a:p>
      </dgm:t>
    </dgm:pt>
    <dgm:pt modelId="{267249F1-2F30-4DBD-93B8-542CC795D939}" type="sibTrans" cxnId="{685CA4C0-647E-4D67-87B3-E9D81F7CD694}">
      <dgm:prSet/>
      <dgm:spPr/>
      <dgm:t>
        <a:bodyPr/>
        <a:lstStyle/>
        <a:p>
          <a:endParaRPr lang="en-US"/>
        </a:p>
      </dgm:t>
    </dgm:pt>
    <dgm:pt modelId="{5E27E90C-43DE-4FFA-B9A3-9D9F414216C1}">
      <dgm:prSet phldrT="[Text]" custT="1"/>
      <dgm:spPr/>
      <dgm:t>
        <a:bodyPr/>
        <a:lstStyle/>
        <a:p>
          <a:r>
            <a:rPr lang="en-US" sz="1400" dirty="0" smtClean="0"/>
            <a:t>Complexity: MEDIUM</a:t>
          </a:r>
          <a:endParaRPr lang="en-US" sz="1400" dirty="0"/>
        </a:p>
      </dgm:t>
    </dgm:pt>
    <dgm:pt modelId="{44AD92EA-7FDE-477A-8115-8C3D948AAE50}" type="parTrans" cxnId="{5D7D218B-F323-4A24-9A2B-A63497EDEFEB}">
      <dgm:prSet/>
      <dgm:spPr/>
      <dgm:t>
        <a:bodyPr/>
        <a:lstStyle/>
        <a:p>
          <a:endParaRPr lang="en-US"/>
        </a:p>
      </dgm:t>
    </dgm:pt>
    <dgm:pt modelId="{AEF1470B-DDE6-4459-99BB-9D9C42D5FFE1}" type="sibTrans" cxnId="{5D7D218B-F323-4A24-9A2B-A63497EDEFEB}">
      <dgm:prSet/>
      <dgm:spPr/>
      <dgm:t>
        <a:bodyPr/>
        <a:lstStyle/>
        <a:p>
          <a:endParaRPr lang="en-US"/>
        </a:p>
      </dgm:t>
    </dgm:pt>
    <dgm:pt modelId="{13C8E21D-BD90-45DF-BF6E-C68158517B45}">
      <dgm:prSet phldrT="[Text]" custT="1"/>
      <dgm:spPr/>
      <dgm:t>
        <a:bodyPr/>
        <a:lstStyle/>
        <a:p>
          <a:r>
            <a:rPr lang="en-US" sz="1400" dirty="0" smtClean="0"/>
            <a:t>raw data: wave travel times</a:t>
          </a:r>
          <a:endParaRPr lang="en-US" sz="1400" dirty="0"/>
        </a:p>
      </dgm:t>
    </dgm:pt>
    <dgm:pt modelId="{2D03876F-8DD2-4475-8BE4-4BA681C61BBE}" type="parTrans" cxnId="{2389DF19-AC00-4EEC-A63A-8149AA58BDB4}">
      <dgm:prSet/>
      <dgm:spPr/>
      <dgm:t>
        <a:bodyPr/>
        <a:lstStyle/>
        <a:p>
          <a:endParaRPr lang="en-US"/>
        </a:p>
      </dgm:t>
    </dgm:pt>
    <dgm:pt modelId="{CEF93927-B753-4991-BD43-E640705DAEBC}" type="sibTrans" cxnId="{2389DF19-AC00-4EEC-A63A-8149AA58BDB4}">
      <dgm:prSet/>
      <dgm:spPr/>
      <dgm:t>
        <a:bodyPr/>
        <a:lstStyle/>
        <a:p>
          <a:endParaRPr lang="en-US"/>
        </a:p>
      </dgm:t>
    </dgm:pt>
    <dgm:pt modelId="{9FFA512D-6EDB-49CE-B5F1-0B3DE6CBC301}">
      <dgm:prSet phldrT="[Text]" custT="1"/>
      <dgm:spPr/>
      <dgm:t>
        <a:bodyPr/>
        <a:lstStyle/>
        <a:p>
          <a:r>
            <a:rPr lang="en-US" sz="1400" dirty="0" smtClean="0"/>
            <a:t>processed  data: point measurements </a:t>
          </a:r>
          <a:endParaRPr lang="en-US" sz="1400" dirty="0"/>
        </a:p>
      </dgm:t>
    </dgm:pt>
    <dgm:pt modelId="{E7EC0AFC-4ACC-4D6F-A443-1116F0729386}" type="parTrans" cxnId="{50936803-28A3-4141-A277-9361AFF57B15}">
      <dgm:prSet/>
      <dgm:spPr/>
      <dgm:t>
        <a:bodyPr/>
        <a:lstStyle/>
        <a:p>
          <a:endParaRPr lang="en-US"/>
        </a:p>
      </dgm:t>
    </dgm:pt>
    <dgm:pt modelId="{10A6C8F0-BA0A-46F2-B674-6B3C5FFAF643}" type="sibTrans" cxnId="{50936803-28A3-4141-A277-9361AFF57B15}">
      <dgm:prSet/>
      <dgm:spPr/>
      <dgm:t>
        <a:bodyPr/>
        <a:lstStyle/>
        <a:p>
          <a:endParaRPr lang="en-US"/>
        </a:p>
      </dgm:t>
    </dgm:pt>
    <dgm:pt modelId="{F28E6DB2-051D-4988-8F90-0ED4EEAABF16}">
      <dgm:prSet phldrT="[Text]" custT="1"/>
      <dgm:spPr/>
      <dgm:t>
        <a:bodyPr/>
        <a:lstStyle/>
        <a:p>
          <a:r>
            <a:rPr lang="en-US" sz="1400" dirty="0" smtClean="0"/>
            <a:t>Complexity: MEDIUM </a:t>
          </a:r>
          <a:endParaRPr lang="en-US" sz="1400" dirty="0"/>
        </a:p>
      </dgm:t>
    </dgm:pt>
    <dgm:pt modelId="{ADB62A50-4DDE-4D1A-BB0B-F7FA58EE8B20}" type="parTrans" cxnId="{B342CE1F-759B-4D68-B5E1-A4EFDE297BF5}">
      <dgm:prSet/>
      <dgm:spPr/>
      <dgm:t>
        <a:bodyPr/>
        <a:lstStyle/>
        <a:p>
          <a:endParaRPr lang="en-US"/>
        </a:p>
      </dgm:t>
    </dgm:pt>
    <dgm:pt modelId="{49FA9AFB-4481-4699-B222-915188A5E09E}" type="sibTrans" cxnId="{B342CE1F-759B-4D68-B5E1-A4EFDE297BF5}">
      <dgm:prSet/>
      <dgm:spPr/>
      <dgm:t>
        <a:bodyPr/>
        <a:lstStyle/>
        <a:p>
          <a:endParaRPr lang="en-US"/>
        </a:p>
      </dgm:t>
    </dgm:pt>
    <dgm:pt modelId="{675E7005-907F-4F87-B9CC-5700E0041DDA}">
      <dgm:prSet custT="1"/>
      <dgm:spPr/>
      <dgm:t>
        <a:bodyPr/>
        <a:lstStyle/>
        <a:p>
          <a:r>
            <a:rPr lang="en-US" sz="1400" dirty="0" smtClean="0"/>
            <a:t>Complexity: LOW	</a:t>
          </a:r>
          <a:endParaRPr lang="en-US" sz="1400" dirty="0"/>
        </a:p>
      </dgm:t>
    </dgm:pt>
    <dgm:pt modelId="{90E3103B-C800-4275-A9C1-09D6813A874C}" type="parTrans" cxnId="{180EE96D-ADB2-4B9B-9249-AD13DAFB8CCB}">
      <dgm:prSet/>
      <dgm:spPr/>
      <dgm:t>
        <a:bodyPr/>
        <a:lstStyle/>
        <a:p>
          <a:endParaRPr lang="en-US"/>
        </a:p>
      </dgm:t>
    </dgm:pt>
    <dgm:pt modelId="{200E99B6-6D64-4B8B-B480-F3BB09333603}" type="sibTrans" cxnId="{180EE96D-ADB2-4B9B-9249-AD13DAFB8CCB}">
      <dgm:prSet/>
      <dgm:spPr/>
      <dgm:t>
        <a:bodyPr/>
        <a:lstStyle/>
        <a:p>
          <a:endParaRPr lang="en-US"/>
        </a:p>
      </dgm:t>
    </dgm:pt>
    <dgm:pt modelId="{F86CCAEB-1752-4DCF-BCD8-537C128D5979}">
      <dgm:prSet phldrT="[Text]" custT="1"/>
      <dgm:spPr/>
      <dgm:t>
        <a:bodyPr/>
        <a:lstStyle/>
        <a:p>
          <a:r>
            <a:rPr lang="en-US" sz="1400" dirty="0" smtClean="0"/>
            <a:t>Volume: HIGH (100s TB)</a:t>
          </a:r>
          <a:endParaRPr lang="en-US" sz="1400" dirty="0"/>
        </a:p>
      </dgm:t>
    </dgm:pt>
    <dgm:pt modelId="{974707C2-B298-4407-A7D9-1B45C2B15787}" type="parTrans" cxnId="{07BB39A8-857C-477F-B379-45335F10F1F5}">
      <dgm:prSet/>
      <dgm:spPr/>
      <dgm:t>
        <a:bodyPr/>
        <a:lstStyle/>
        <a:p>
          <a:endParaRPr lang="en-US"/>
        </a:p>
      </dgm:t>
    </dgm:pt>
    <dgm:pt modelId="{DC3BB678-33D7-499B-9542-ACD3B5BDAAAD}" type="sibTrans" cxnId="{07BB39A8-857C-477F-B379-45335F10F1F5}">
      <dgm:prSet/>
      <dgm:spPr/>
      <dgm:t>
        <a:bodyPr/>
        <a:lstStyle/>
        <a:p>
          <a:endParaRPr lang="en-US"/>
        </a:p>
      </dgm:t>
    </dgm:pt>
    <dgm:pt modelId="{92228BF5-62CC-41D3-BCD8-871A3DF2CEF4}">
      <dgm:prSet phldrT="[Text]" custT="1"/>
      <dgm:spPr/>
      <dgm:t>
        <a:bodyPr/>
        <a:lstStyle/>
        <a:p>
          <a:r>
            <a:rPr lang="en-US" sz="1400" dirty="0" smtClean="0"/>
            <a:t>Complexity: MEDIUM</a:t>
          </a:r>
          <a:endParaRPr lang="en-US" sz="1400" dirty="0"/>
        </a:p>
      </dgm:t>
    </dgm:pt>
    <dgm:pt modelId="{D1450ABA-B54C-491F-926C-986FF733C282}" type="parTrans" cxnId="{C352008B-B973-442B-802B-3D5284C3F69A}">
      <dgm:prSet/>
      <dgm:spPr/>
      <dgm:t>
        <a:bodyPr/>
        <a:lstStyle/>
        <a:p>
          <a:endParaRPr lang="en-US"/>
        </a:p>
      </dgm:t>
    </dgm:pt>
    <dgm:pt modelId="{575155B6-42EB-4600-8E4B-165ACD5092B1}" type="sibTrans" cxnId="{C352008B-B973-442B-802B-3D5284C3F69A}">
      <dgm:prSet/>
      <dgm:spPr/>
      <dgm:t>
        <a:bodyPr/>
        <a:lstStyle/>
        <a:p>
          <a:endParaRPr lang="en-US"/>
        </a:p>
      </dgm:t>
    </dgm:pt>
    <dgm:pt modelId="{265BE156-8915-48ED-A8EB-407CACBC6E69}" type="pres">
      <dgm:prSet presAssocID="{5E953E25-9DBF-4EBC-A329-F145D066AD7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ED28B6-5138-443A-BD6D-BB65B6E6ECAF}" type="pres">
      <dgm:prSet presAssocID="{07E3F1E5-2122-4B5D-BE5F-08C437CB036F}" presName="comp" presStyleCnt="0"/>
      <dgm:spPr/>
    </dgm:pt>
    <dgm:pt modelId="{7563D8ED-18AB-4D74-B58A-A0A976C9AC92}" type="pres">
      <dgm:prSet presAssocID="{07E3F1E5-2122-4B5D-BE5F-08C437CB036F}" presName="box" presStyleLbl="node1" presStyleIdx="0" presStyleCnt="5" custScaleY="219681"/>
      <dgm:spPr/>
      <dgm:t>
        <a:bodyPr/>
        <a:lstStyle/>
        <a:p>
          <a:endParaRPr lang="en-US"/>
        </a:p>
      </dgm:t>
    </dgm:pt>
    <dgm:pt modelId="{3C11D9A5-1152-4D33-8160-75570794AF88}" type="pres">
      <dgm:prSet presAssocID="{07E3F1E5-2122-4B5D-BE5F-08C437CB036F}" presName="img" presStyleLbl="fgImgPlace1" presStyleIdx="0" presStyleCnt="5" custScaleX="8391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04DFC5B-2632-48F9-91D9-CBB88F5CFCF6}" type="pres">
      <dgm:prSet presAssocID="{07E3F1E5-2122-4B5D-BE5F-08C437CB036F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E6DCB-4707-40AF-97D3-A85AD3AD9105}" type="pres">
      <dgm:prSet presAssocID="{7589603D-9D1F-4CE1-A095-0DB1BE7DCAA4}" presName="spacer" presStyleCnt="0"/>
      <dgm:spPr/>
    </dgm:pt>
    <dgm:pt modelId="{98D0ACF9-4A23-4EE6-B6F5-22E82D440168}" type="pres">
      <dgm:prSet presAssocID="{AD57317D-F596-4C15-A67C-E2B618A69307}" presName="comp" presStyleCnt="0"/>
      <dgm:spPr/>
    </dgm:pt>
    <dgm:pt modelId="{63150DBB-310A-41A0-BA71-59D23B8B6F79}" type="pres">
      <dgm:prSet presAssocID="{AD57317D-F596-4C15-A67C-E2B618A69307}" presName="box" presStyleLbl="node1" presStyleIdx="1" presStyleCnt="5" custScaleY="145755"/>
      <dgm:spPr/>
      <dgm:t>
        <a:bodyPr/>
        <a:lstStyle/>
        <a:p>
          <a:endParaRPr lang="en-US"/>
        </a:p>
      </dgm:t>
    </dgm:pt>
    <dgm:pt modelId="{07403901-7C04-4383-953C-64C75A1671BB}" type="pres">
      <dgm:prSet presAssocID="{AD57317D-F596-4C15-A67C-E2B618A69307}" presName="img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DB9229C-CA9E-47E3-A996-14F30EC49B6C}" type="pres">
      <dgm:prSet presAssocID="{AD57317D-F596-4C15-A67C-E2B618A69307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4D3DE-3297-4D09-B543-D6165D31ECFF}" type="pres">
      <dgm:prSet presAssocID="{C339AA3B-C0F3-4EE5-9CA4-996AAB7E68B9}" presName="spacer" presStyleCnt="0"/>
      <dgm:spPr/>
    </dgm:pt>
    <dgm:pt modelId="{364265E4-71F2-4FCC-9592-586559D4CF78}" type="pres">
      <dgm:prSet presAssocID="{63FF473C-01B3-4892-8900-49E1673D79C3}" presName="comp" presStyleCnt="0"/>
      <dgm:spPr/>
    </dgm:pt>
    <dgm:pt modelId="{D8784413-F8DA-4034-A09E-8A0EA9D71547}" type="pres">
      <dgm:prSet presAssocID="{63FF473C-01B3-4892-8900-49E1673D79C3}" presName="box" presStyleLbl="node1" presStyleIdx="2" presStyleCnt="5" custScaleY="157836"/>
      <dgm:spPr/>
      <dgm:t>
        <a:bodyPr/>
        <a:lstStyle/>
        <a:p>
          <a:endParaRPr lang="en-US"/>
        </a:p>
      </dgm:t>
    </dgm:pt>
    <dgm:pt modelId="{645057D8-D358-4BEB-B89D-CFD0292BED3E}" type="pres">
      <dgm:prSet presAssocID="{63FF473C-01B3-4892-8900-49E1673D79C3}" presName="img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3FCD7-FE63-4C6D-9557-8F2D124168DB}" type="pres">
      <dgm:prSet presAssocID="{63FF473C-01B3-4892-8900-49E1673D79C3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60A34-5E73-443D-A2EF-9E439B6F9475}" type="pres">
      <dgm:prSet presAssocID="{3673D028-807D-4B45-9BAD-30DDE29766D4}" presName="spacer" presStyleCnt="0"/>
      <dgm:spPr/>
    </dgm:pt>
    <dgm:pt modelId="{90620825-65CA-457B-9F85-6B340A8E4136}" type="pres">
      <dgm:prSet presAssocID="{71B044CB-BBFF-4BA2-8CFF-7B57052E3357}" presName="comp" presStyleCnt="0"/>
      <dgm:spPr/>
    </dgm:pt>
    <dgm:pt modelId="{70D125B1-1F85-474F-998A-4EE0CF58205D}" type="pres">
      <dgm:prSet presAssocID="{71B044CB-BBFF-4BA2-8CFF-7B57052E3357}" presName="box" presStyleLbl="node1" presStyleIdx="3" presStyleCnt="5" custScaleY="158954"/>
      <dgm:spPr/>
      <dgm:t>
        <a:bodyPr/>
        <a:lstStyle/>
        <a:p>
          <a:endParaRPr lang="en-US"/>
        </a:p>
      </dgm:t>
    </dgm:pt>
    <dgm:pt modelId="{F3F6D12A-3E96-4A14-A19E-8B4377D76946}" type="pres">
      <dgm:prSet presAssocID="{71B044CB-BBFF-4BA2-8CFF-7B57052E3357}" presName="img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7BC20B7-64ED-4315-9A55-A191DF7EFB42}" type="pres">
      <dgm:prSet presAssocID="{71B044CB-BBFF-4BA2-8CFF-7B57052E3357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06CEB-06C2-479A-A85C-D85BB11776D2}" type="pres">
      <dgm:prSet presAssocID="{F3418338-BB45-4E4E-BB5C-4DB888625C07}" presName="spacer" presStyleCnt="0"/>
      <dgm:spPr/>
    </dgm:pt>
    <dgm:pt modelId="{7A0586AC-95E6-48BE-96E8-D5B4DD135CBB}" type="pres">
      <dgm:prSet presAssocID="{9AA2F46E-A64D-4D43-9355-CC27465B08B0}" presName="comp" presStyleCnt="0"/>
      <dgm:spPr/>
    </dgm:pt>
    <dgm:pt modelId="{966F0B51-70C6-4C19-840B-B36337949663}" type="pres">
      <dgm:prSet presAssocID="{9AA2F46E-A64D-4D43-9355-CC27465B08B0}" presName="box" presStyleLbl="node1" presStyleIdx="4" presStyleCnt="5" custScaleY="157675"/>
      <dgm:spPr/>
      <dgm:t>
        <a:bodyPr/>
        <a:lstStyle/>
        <a:p>
          <a:endParaRPr lang="en-US"/>
        </a:p>
      </dgm:t>
    </dgm:pt>
    <dgm:pt modelId="{4F2482B7-6D36-49E8-9248-995855C6061E}" type="pres">
      <dgm:prSet presAssocID="{9AA2F46E-A64D-4D43-9355-CC27465B08B0}" presName="img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FD814C6B-8FA2-43F8-B8C6-43B4A659C336}" type="pres">
      <dgm:prSet presAssocID="{9AA2F46E-A64D-4D43-9355-CC27465B08B0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3C0949-73ED-4D40-B484-30D0E6A31AFF}" type="presOf" srcId="{AD57317D-F596-4C15-A67C-E2B618A69307}" destId="{63150DBB-310A-41A0-BA71-59D23B8B6F79}" srcOrd="0" destOrd="0" presId="urn:microsoft.com/office/officeart/2005/8/layout/vList4"/>
    <dgm:cxn modelId="{E167DB34-0379-44C0-BC34-B5DEEF790CAD}" type="presOf" srcId="{675E7005-907F-4F87-B9CC-5700E0041DDA}" destId="{D8784413-F8DA-4034-A09E-8A0EA9D71547}" srcOrd="0" destOrd="3" presId="urn:microsoft.com/office/officeart/2005/8/layout/vList4"/>
    <dgm:cxn modelId="{64EFE98C-821B-4EB1-8278-7A7CAEB51AFF}" type="presOf" srcId="{5E27E90C-43DE-4FFA-B9A3-9D9F414216C1}" destId="{FD814C6B-8FA2-43F8-B8C6-43B4A659C336}" srcOrd="1" destOrd="3" presId="urn:microsoft.com/office/officeart/2005/8/layout/vList4"/>
    <dgm:cxn modelId="{753C59C5-3C6F-497E-A2B0-0563EFA30EE8}" type="presOf" srcId="{11C4BBFA-B284-41D0-9060-BF019B0B80C2}" destId="{D8784413-F8DA-4034-A09E-8A0EA9D71547}" srcOrd="0" destOrd="1" presId="urn:microsoft.com/office/officeart/2005/8/layout/vList4"/>
    <dgm:cxn modelId="{764A6994-E000-4F2F-9C02-68BDCAAC1B9F}" srcId="{5E953E25-9DBF-4EBC-A329-F145D066AD7F}" destId="{71B044CB-BBFF-4BA2-8CFF-7B57052E3357}" srcOrd="3" destOrd="0" parTransId="{4BAB2AF5-8295-4FB2-AEE1-15A4B45BE6E5}" sibTransId="{F3418338-BB45-4E4E-BB5C-4DB888625C07}"/>
    <dgm:cxn modelId="{A9F3A18C-1A0D-426B-B23A-9B20F1D1EE4E}" type="presOf" srcId="{9FFA512D-6EDB-49CE-B5F1-0B3DE6CBC301}" destId="{004DFC5B-2632-48F9-91D9-CBB88F5CFCF6}" srcOrd="1" destOrd="3" presId="urn:microsoft.com/office/officeart/2005/8/layout/vList4"/>
    <dgm:cxn modelId="{28FFBABD-35BD-46D1-A789-260E9A17D9BE}" type="presOf" srcId="{F28E6DB2-051D-4988-8F90-0ED4EEAABF16}" destId="{004DFC5B-2632-48F9-91D9-CBB88F5CFCF6}" srcOrd="1" destOrd="5" presId="urn:microsoft.com/office/officeart/2005/8/layout/vList4"/>
    <dgm:cxn modelId="{180EE96D-ADB2-4B9B-9249-AD13DAFB8CCB}" srcId="{63FF473C-01B3-4892-8900-49E1673D79C3}" destId="{675E7005-907F-4F87-B9CC-5700E0041DDA}" srcOrd="2" destOrd="0" parTransId="{90E3103B-C800-4275-A9C1-09D6813A874C}" sibTransId="{200E99B6-6D64-4B8B-B480-F3BB09333603}"/>
    <dgm:cxn modelId="{C596A171-1CE9-407B-BDE0-AC716BBA39DE}" type="presOf" srcId="{675E7005-907F-4F87-B9CC-5700E0041DDA}" destId="{2283FCD7-FE63-4C6D-9557-8F2D124168DB}" srcOrd="1" destOrd="3" presId="urn:microsoft.com/office/officeart/2005/8/layout/vList4"/>
    <dgm:cxn modelId="{50936803-28A3-4141-A277-9361AFF57B15}" srcId="{4612C6DF-97C3-4563-AC2A-A6FEE9E30735}" destId="{9FFA512D-6EDB-49CE-B5F1-0B3DE6CBC301}" srcOrd="1" destOrd="0" parTransId="{E7EC0AFC-4ACC-4D6F-A443-1116F0729386}" sibTransId="{10A6C8F0-BA0A-46F2-B674-6B3C5FFAF643}"/>
    <dgm:cxn modelId="{C0A5590E-13B3-477A-A62F-2B4BF2BF0D50}" type="presOf" srcId="{9AA2F46E-A64D-4D43-9355-CC27465B08B0}" destId="{966F0B51-70C6-4C19-840B-B36337949663}" srcOrd="0" destOrd="0" presId="urn:microsoft.com/office/officeart/2005/8/layout/vList4"/>
    <dgm:cxn modelId="{6BFFFBBD-E219-4128-A8CB-A7B3FDFBEBFC}" type="presOf" srcId="{13C8E21D-BD90-45DF-BF6E-C68158517B45}" destId="{7563D8ED-18AB-4D74-B58A-A0A976C9AC92}" srcOrd="0" destOrd="2" presId="urn:microsoft.com/office/officeart/2005/8/layout/vList4"/>
    <dgm:cxn modelId="{F5692E2C-CAB8-492E-A06E-0008F22AD752}" type="presOf" srcId="{F3549E34-F619-44D8-B444-396FEA8E3E17}" destId="{FD814C6B-8FA2-43F8-B8C6-43B4A659C336}" srcOrd="1" destOrd="1" presId="urn:microsoft.com/office/officeart/2005/8/layout/vList4"/>
    <dgm:cxn modelId="{5D7D218B-F323-4A24-9A2B-A63497EDEFEB}" srcId="{9AA2F46E-A64D-4D43-9355-CC27465B08B0}" destId="{5E27E90C-43DE-4FFA-B9A3-9D9F414216C1}" srcOrd="2" destOrd="0" parTransId="{44AD92EA-7FDE-477A-8115-8C3D948AAE50}" sibTransId="{AEF1470B-DDE6-4459-99BB-9D9C42D5FFE1}"/>
    <dgm:cxn modelId="{B929FDD0-B617-4292-9F7E-019F73072216}" type="presOf" srcId="{71B044CB-BBFF-4BA2-8CFF-7B57052E3357}" destId="{67BC20B7-64ED-4315-9A55-A191DF7EFB42}" srcOrd="1" destOrd="0" presId="urn:microsoft.com/office/officeart/2005/8/layout/vList4"/>
    <dgm:cxn modelId="{DB0748A4-FF59-42A7-B5AD-5DDFD3AD552D}" type="presOf" srcId="{D707687B-BEBC-484E-9EC0-375C31A85D75}" destId="{D8784413-F8DA-4034-A09E-8A0EA9D71547}" srcOrd="0" destOrd="2" presId="urn:microsoft.com/office/officeart/2005/8/layout/vList4"/>
    <dgm:cxn modelId="{D3A4B626-3A94-4FAA-A308-F0A9527125F1}" type="presOf" srcId="{63FF473C-01B3-4892-8900-49E1673D79C3}" destId="{2283FCD7-FE63-4C6D-9557-8F2D124168DB}" srcOrd="1" destOrd="0" presId="urn:microsoft.com/office/officeart/2005/8/layout/vList4"/>
    <dgm:cxn modelId="{8A634739-8B18-4DBD-A2E3-C4CB1DC2A941}" srcId="{63FF473C-01B3-4892-8900-49E1673D79C3}" destId="{11C4BBFA-B284-41D0-9060-BF019B0B80C2}" srcOrd="0" destOrd="0" parTransId="{8D1EA494-1ACF-47FF-9BAC-7972ACCD588D}" sibTransId="{13BB452B-B6D4-4397-A67E-E0626B02213E}"/>
    <dgm:cxn modelId="{0AD44937-8F8D-4817-8E0C-B9D94B27A0B5}" type="presOf" srcId="{92228BF5-62CC-41D3-BCD8-871A3DF2CEF4}" destId="{70D125B1-1F85-474F-998A-4EE0CF58205D}" srcOrd="0" destOrd="3" presId="urn:microsoft.com/office/officeart/2005/8/layout/vList4"/>
    <dgm:cxn modelId="{2B706D2C-1331-4210-A7E5-E70C2066D8D2}" srcId="{07E3F1E5-2122-4B5D-BE5F-08C437CB036F}" destId="{4612C6DF-97C3-4563-AC2A-A6FEE9E30735}" srcOrd="0" destOrd="0" parTransId="{299CB0B0-2E5E-4AB3-AED3-A3BAB72BD697}" sibTransId="{37541427-E1DC-468C-A262-6022D1327C7B}"/>
    <dgm:cxn modelId="{9F95AE84-32FA-436A-9E0C-936290E07C1E}" srcId="{5E953E25-9DBF-4EBC-A329-F145D066AD7F}" destId="{9AA2F46E-A64D-4D43-9355-CC27465B08B0}" srcOrd="4" destOrd="0" parTransId="{1A77E158-0B9A-4D32-A987-F5C37C20C90A}" sibTransId="{D9831981-1556-4D4C-8AD6-00E2388376D3}"/>
    <dgm:cxn modelId="{C352008B-B973-442B-802B-3D5284C3F69A}" srcId="{71B044CB-BBFF-4BA2-8CFF-7B57052E3357}" destId="{92228BF5-62CC-41D3-BCD8-871A3DF2CEF4}" srcOrd="2" destOrd="0" parTransId="{D1450ABA-B54C-491F-926C-986FF733C282}" sibTransId="{575155B6-42EB-4600-8E4B-165ACD5092B1}"/>
    <dgm:cxn modelId="{085A5FDA-B74D-401D-ADC3-B4F0ECC32A6D}" type="presOf" srcId="{481CCDEF-6872-4DFD-BDA8-7EFFA79524FC}" destId="{966F0B51-70C6-4C19-840B-B36337949663}" srcOrd="0" destOrd="2" presId="urn:microsoft.com/office/officeart/2005/8/layout/vList4"/>
    <dgm:cxn modelId="{7670E5A3-CD23-42E2-B4A4-C56211EC1F98}" srcId="{AD57317D-F596-4C15-A67C-E2B618A69307}" destId="{CC3C4649-5815-43A5-ADD1-FFB644CEDAAC}" srcOrd="2" destOrd="0" parTransId="{17CE8A63-CEEB-4667-8827-710609EA3CB7}" sibTransId="{7D34BA24-A783-4B65-8417-F67C8430F911}"/>
    <dgm:cxn modelId="{113195E1-0101-4FE8-8B02-446B12A15936}" type="presOf" srcId="{F3549E34-F619-44D8-B444-396FEA8E3E17}" destId="{966F0B51-70C6-4C19-840B-B36337949663}" srcOrd="0" destOrd="1" presId="urn:microsoft.com/office/officeart/2005/8/layout/vList4"/>
    <dgm:cxn modelId="{EBA1E2C5-5CED-44FB-913A-079A00D35683}" type="presOf" srcId="{71B044CB-BBFF-4BA2-8CFF-7B57052E3357}" destId="{70D125B1-1F85-474F-998A-4EE0CF58205D}" srcOrd="0" destOrd="0" presId="urn:microsoft.com/office/officeart/2005/8/layout/vList4"/>
    <dgm:cxn modelId="{4573464A-7DAD-4178-9826-650959333EB7}" type="presOf" srcId="{5E27E90C-43DE-4FFA-B9A3-9D9F414216C1}" destId="{966F0B51-70C6-4C19-840B-B36337949663}" srcOrd="0" destOrd="3" presId="urn:microsoft.com/office/officeart/2005/8/layout/vList4"/>
    <dgm:cxn modelId="{4A808682-36C7-4266-90B5-3F1A88361CEF}" srcId="{9AA2F46E-A64D-4D43-9355-CC27465B08B0}" destId="{F3549E34-F619-44D8-B444-396FEA8E3E17}" srcOrd="0" destOrd="0" parTransId="{2E3D3E0A-96E1-4AB9-8864-8D93694345D7}" sibTransId="{5E06A2E2-A5D4-4396-A8CC-B8E47F3E535D}"/>
    <dgm:cxn modelId="{A84DE936-1116-4A18-AEB9-559E602E7AF5}" type="presOf" srcId="{300ACEEA-BE95-42CD-A504-1EF117B42368}" destId="{63150DBB-310A-41A0-BA71-59D23B8B6F79}" srcOrd="0" destOrd="1" presId="urn:microsoft.com/office/officeart/2005/8/layout/vList4"/>
    <dgm:cxn modelId="{6E8ADAAD-9C64-41E4-9805-9304A01CB566}" type="presOf" srcId="{300ACEEA-BE95-42CD-A504-1EF117B42368}" destId="{BDB9229C-CA9E-47E3-A996-14F30EC49B6C}" srcOrd="1" destOrd="1" presId="urn:microsoft.com/office/officeart/2005/8/layout/vList4"/>
    <dgm:cxn modelId="{88DAD7F2-D85C-4ABC-9635-EAE945660A0E}" type="presOf" srcId="{07E3F1E5-2122-4B5D-BE5F-08C437CB036F}" destId="{7563D8ED-18AB-4D74-B58A-A0A976C9AC92}" srcOrd="0" destOrd="0" presId="urn:microsoft.com/office/officeart/2005/8/layout/vList4"/>
    <dgm:cxn modelId="{8BC9EFCA-00DC-491C-9624-25E36E0FACB0}" type="presOf" srcId="{13C8E21D-BD90-45DF-BF6E-C68158517B45}" destId="{004DFC5B-2632-48F9-91D9-CBB88F5CFCF6}" srcOrd="1" destOrd="2" presId="urn:microsoft.com/office/officeart/2005/8/layout/vList4"/>
    <dgm:cxn modelId="{C84391C3-F09C-4D22-8A96-F2A382A5C1D8}" type="presOf" srcId="{4612C6DF-97C3-4563-AC2A-A6FEE9E30735}" destId="{004DFC5B-2632-48F9-91D9-CBB88F5CFCF6}" srcOrd="1" destOrd="1" presId="urn:microsoft.com/office/officeart/2005/8/layout/vList4"/>
    <dgm:cxn modelId="{EC95246B-15B0-49D8-824F-493624AEE09F}" srcId="{AD57317D-F596-4C15-A67C-E2B618A69307}" destId="{300ACEEA-BE95-42CD-A504-1EF117B42368}" srcOrd="0" destOrd="0" parTransId="{10CAD853-6AFA-4567-B7DE-DC8F5D1EBC6B}" sibTransId="{569F6415-286E-4D42-BF21-AA2E08D9A07F}"/>
    <dgm:cxn modelId="{33DFFD65-6BF7-437D-96C0-2472D9CEA2D0}" type="presOf" srcId="{FB5909F9-4DED-40AA-B7B6-8D04D07A9FE3}" destId="{7563D8ED-18AB-4D74-B58A-A0A976C9AC92}" srcOrd="0" destOrd="4" presId="urn:microsoft.com/office/officeart/2005/8/layout/vList4"/>
    <dgm:cxn modelId="{54504288-36EA-4B59-8A10-F6378696B6E2}" type="presOf" srcId="{FB5909F9-4DED-40AA-B7B6-8D04D07A9FE3}" destId="{004DFC5B-2632-48F9-91D9-CBB88F5CFCF6}" srcOrd="1" destOrd="4" presId="urn:microsoft.com/office/officeart/2005/8/layout/vList4"/>
    <dgm:cxn modelId="{D7C0F2CD-0F84-4D55-9432-772EA9AB1A2B}" type="presOf" srcId="{4612C6DF-97C3-4563-AC2A-A6FEE9E30735}" destId="{7563D8ED-18AB-4D74-B58A-A0A976C9AC92}" srcOrd="0" destOrd="1" presId="urn:microsoft.com/office/officeart/2005/8/layout/vList4"/>
    <dgm:cxn modelId="{685CA4C0-647E-4D67-87B3-E9D81F7CD694}" srcId="{9AA2F46E-A64D-4D43-9355-CC27465B08B0}" destId="{481CCDEF-6872-4DFD-BDA8-7EFFA79524FC}" srcOrd="1" destOrd="0" parTransId="{8A323E89-8E7F-45DD-9FCC-580E07A649BE}" sibTransId="{267249F1-2F30-4DBD-93B8-542CC795D939}"/>
    <dgm:cxn modelId="{A6F11EA0-1228-428A-AEFD-3AECCBF164D6}" type="presOf" srcId="{11C4BBFA-B284-41D0-9060-BF019B0B80C2}" destId="{2283FCD7-FE63-4C6D-9557-8F2D124168DB}" srcOrd="1" destOrd="1" presId="urn:microsoft.com/office/officeart/2005/8/layout/vList4"/>
    <dgm:cxn modelId="{E98217AF-47FB-47C1-9BC9-D6C6BB9D8251}" srcId="{5E953E25-9DBF-4EBC-A329-F145D066AD7F}" destId="{07E3F1E5-2122-4B5D-BE5F-08C437CB036F}" srcOrd="0" destOrd="0" parTransId="{04BC2EA1-A80E-46D6-8D5D-F16412C59B50}" sibTransId="{7589603D-9D1F-4CE1-A095-0DB1BE7DCAA4}"/>
    <dgm:cxn modelId="{75DAC449-1E7A-4E2B-8C58-D6E207133E6E}" type="presOf" srcId="{9FFA512D-6EDB-49CE-B5F1-0B3DE6CBC301}" destId="{7563D8ED-18AB-4D74-B58A-A0A976C9AC92}" srcOrd="0" destOrd="3" presId="urn:microsoft.com/office/officeart/2005/8/layout/vList4"/>
    <dgm:cxn modelId="{B5736B93-AA41-4C15-9D98-27A942D36A0B}" type="presOf" srcId="{F28E6DB2-051D-4988-8F90-0ED4EEAABF16}" destId="{7563D8ED-18AB-4D74-B58A-A0A976C9AC92}" srcOrd="0" destOrd="5" presId="urn:microsoft.com/office/officeart/2005/8/layout/vList4"/>
    <dgm:cxn modelId="{F23C84ED-DD3D-4923-877E-CDB06E0AC254}" type="presOf" srcId="{5E953E25-9DBF-4EBC-A329-F145D066AD7F}" destId="{265BE156-8915-48ED-A8EB-407CACBC6E69}" srcOrd="0" destOrd="0" presId="urn:microsoft.com/office/officeart/2005/8/layout/vList4"/>
    <dgm:cxn modelId="{07BB39A8-857C-477F-B379-45335F10F1F5}" srcId="{71B044CB-BBFF-4BA2-8CFF-7B57052E3357}" destId="{F86CCAEB-1752-4DCF-BCD8-537C128D5979}" srcOrd="1" destOrd="0" parTransId="{974707C2-B298-4407-A7D9-1B45C2B15787}" sibTransId="{DC3BB678-33D7-499B-9542-ACD3B5BDAAAD}"/>
    <dgm:cxn modelId="{04C75354-8CDF-42B1-ABB8-36CF8FC850AC}" type="presOf" srcId="{92228BF5-62CC-41D3-BCD8-871A3DF2CEF4}" destId="{67BC20B7-64ED-4315-9A55-A191DF7EFB42}" srcOrd="1" destOrd="3" presId="urn:microsoft.com/office/officeart/2005/8/layout/vList4"/>
    <dgm:cxn modelId="{A96DE66A-BD0D-443C-90FD-1D8D030FEF71}" srcId="{07E3F1E5-2122-4B5D-BE5F-08C437CB036F}" destId="{FB5909F9-4DED-40AA-B7B6-8D04D07A9FE3}" srcOrd="1" destOrd="0" parTransId="{BA5EBA3E-BDE3-447F-B383-59227BA2A413}" sibTransId="{F880F27C-22DE-446D-A6D2-EB3BA8513C97}"/>
    <dgm:cxn modelId="{2389DF19-AC00-4EEC-A63A-8149AA58BDB4}" srcId="{4612C6DF-97C3-4563-AC2A-A6FEE9E30735}" destId="{13C8E21D-BD90-45DF-BF6E-C68158517B45}" srcOrd="0" destOrd="0" parTransId="{2D03876F-8DD2-4475-8BE4-4BA681C61BBE}" sibTransId="{CEF93927-B753-4991-BD43-E640705DAEBC}"/>
    <dgm:cxn modelId="{028D6B2B-1F85-402D-87B1-B4DD9A3DE95E}" srcId="{5E953E25-9DBF-4EBC-A329-F145D066AD7F}" destId="{63FF473C-01B3-4892-8900-49E1673D79C3}" srcOrd="2" destOrd="0" parTransId="{A40B350E-6504-4471-957E-65C66BFEA96B}" sibTransId="{3673D028-807D-4B45-9BAD-30DDE29766D4}"/>
    <dgm:cxn modelId="{918A812D-AFC5-4DE0-8DB0-BEC763C81EBE}" type="presOf" srcId="{F86CCAEB-1752-4DCF-BCD8-537C128D5979}" destId="{70D125B1-1F85-474F-998A-4EE0CF58205D}" srcOrd="0" destOrd="2" presId="urn:microsoft.com/office/officeart/2005/8/layout/vList4"/>
    <dgm:cxn modelId="{1221F43A-327B-4040-A35B-63491B6A1E9B}" type="presOf" srcId="{07E3F1E5-2122-4B5D-BE5F-08C437CB036F}" destId="{004DFC5B-2632-48F9-91D9-CBB88F5CFCF6}" srcOrd="1" destOrd="0" presId="urn:microsoft.com/office/officeart/2005/8/layout/vList4"/>
    <dgm:cxn modelId="{B2D9C8AE-995C-4784-AB25-8A2E0C3C1EAD}" type="presOf" srcId="{8BD04930-82C3-4BC8-AF4C-670E6CFE2F57}" destId="{70D125B1-1F85-474F-998A-4EE0CF58205D}" srcOrd="0" destOrd="1" presId="urn:microsoft.com/office/officeart/2005/8/layout/vList4"/>
    <dgm:cxn modelId="{8C496F7E-788F-4740-ACC2-A8F75BBA0F5C}" type="presOf" srcId="{63FF473C-01B3-4892-8900-49E1673D79C3}" destId="{D8784413-F8DA-4034-A09E-8A0EA9D71547}" srcOrd="0" destOrd="0" presId="urn:microsoft.com/office/officeart/2005/8/layout/vList4"/>
    <dgm:cxn modelId="{2D1ABA46-4FC2-4E35-85C5-A67EE6A18D25}" type="presOf" srcId="{E75C52B3-F299-4CBC-A3CA-A26D2D8527F7}" destId="{63150DBB-310A-41A0-BA71-59D23B8B6F79}" srcOrd="0" destOrd="2" presId="urn:microsoft.com/office/officeart/2005/8/layout/vList4"/>
    <dgm:cxn modelId="{45FD21A5-9B00-4342-9532-94E3501DA808}" type="presOf" srcId="{481CCDEF-6872-4DFD-BDA8-7EFFA79524FC}" destId="{FD814C6B-8FA2-43F8-B8C6-43B4A659C336}" srcOrd="1" destOrd="2" presId="urn:microsoft.com/office/officeart/2005/8/layout/vList4"/>
    <dgm:cxn modelId="{7176DB06-C6C8-4D88-8923-ADABB42A3868}" type="presOf" srcId="{9AA2F46E-A64D-4D43-9355-CC27465B08B0}" destId="{FD814C6B-8FA2-43F8-B8C6-43B4A659C336}" srcOrd="1" destOrd="0" presId="urn:microsoft.com/office/officeart/2005/8/layout/vList4"/>
    <dgm:cxn modelId="{FCCFC29C-7D51-4546-B0E7-18709E29AE48}" type="presOf" srcId="{8BD04930-82C3-4BC8-AF4C-670E6CFE2F57}" destId="{67BC20B7-64ED-4315-9A55-A191DF7EFB42}" srcOrd="1" destOrd="1" presId="urn:microsoft.com/office/officeart/2005/8/layout/vList4"/>
    <dgm:cxn modelId="{B342CE1F-759B-4D68-B5E1-A4EFDE297BF5}" srcId="{07E3F1E5-2122-4B5D-BE5F-08C437CB036F}" destId="{F28E6DB2-051D-4988-8F90-0ED4EEAABF16}" srcOrd="2" destOrd="0" parTransId="{ADB62A50-4DDE-4D1A-BB0B-F7FA58EE8B20}" sibTransId="{49FA9AFB-4481-4699-B222-915188A5E09E}"/>
    <dgm:cxn modelId="{4BFB1F5B-FC7B-4926-862A-EE6AEA17856D}" type="presOf" srcId="{CC3C4649-5815-43A5-ADD1-FFB644CEDAAC}" destId="{63150DBB-310A-41A0-BA71-59D23B8B6F79}" srcOrd="0" destOrd="3" presId="urn:microsoft.com/office/officeart/2005/8/layout/vList4"/>
    <dgm:cxn modelId="{4AE0A5C1-E6AE-400A-B4AA-3B31908C48E9}" srcId="{63FF473C-01B3-4892-8900-49E1673D79C3}" destId="{D707687B-BEBC-484E-9EC0-375C31A85D75}" srcOrd="1" destOrd="0" parTransId="{2FC7408E-94D2-4275-A717-98C1F48F099B}" sibTransId="{A9CEE4B3-8950-44F4-B47D-6B4574064637}"/>
    <dgm:cxn modelId="{7FE0E923-A658-4810-819E-1DD7FDAAA286}" type="presOf" srcId="{F86CCAEB-1752-4DCF-BCD8-537C128D5979}" destId="{67BC20B7-64ED-4315-9A55-A191DF7EFB42}" srcOrd="1" destOrd="2" presId="urn:microsoft.com/office/officeart/2005/8/layout/vList4"/>
    <dgm:cxn modelId="{206B4F4C-6089-4FFE-90E2-7518297A9A14}" srcId="{5E953E25-9DBF-4EBC-A329-F145D066AD7F}" destId="{AD57317D-F596-4C15-A67C-E2B618A69307}" srcOrd="1" destOrd="0" parTransId="{5F4C8DE0-6B56-4B0E-9CE0-F7452678EDA5}" sibTransId="{C339AA3B-C0F3-4EE5-9CA4-996AAB7E68B9}"/>
    <dgm:cxn modelId="{E5426641-59AA-4961-8482-4D47E7601564}" srcId="{71B044CB-BBFF-4BA2-8CFF-7B57052E3357}" destId="{8BD04930-82C3-4BC8-AF4C-670E6CFE2F57}" srcOrd="0" destOrd="0" parTransId="{401009C4-373D-46B5-9628-35171F20F0B6}" sibTransId="{BE6C0E18-1A4C-4331-B968-2F8207924F28}"/>
    <dgm:cxn modelId="{511F096B-BCBC-4110-9296-F28AA7DE7B9F}" type="presOf" srcId="{AD57317D-F596-4C15-A67C-E2B618A69307}" destId="{BDB9229C-CA9E-47E3-A996-14F30EC49B6C}" srcOrd="1" destOrd="0" presId="urn:microsoft.com/office/officeart/2005/8/layout/vList4"/>
    <dgm:cxn modelId="{D8D4ADE8-B1B0-4210-8B4B-B6D75E437499}" type="presOf" srcId="{D707687B-BEBC-484E-9EC0-375C31A85D75}" destId="{2283FCD7-FE63-4C6D-9557-8F2D124168DB}" srcOrd="1" destOrd="2" presId="urn:microsoft.com/office/officeart/2005/8/layout/vList4"/>
    <dgm:cxn modelId="{ACB157DB-CD99-4861-B05B-8171BE14CE49}" type="presOf" srcId="{E75C52B3-F299-4CBC-A3CA-A26D2D8527F7}" destId="{BDB9229C-CA9E-47E3-A996-14F30EC49B6C}" srcOrd="1" destOrd="2" presId="urn:microsoft.com/office/officeart/2005/8/layout/vList4"/>
    <dgm:cxn modelId="{0E482047-B4B3-4209-A651-D443158BCA8D}" srcId="{AD57317D-F596-4C15-A67C-E2B618A69307}" destId="{E75C52B3-F299-4CBC-A3CA-A26D2D8527F7}" srcOrd="1" destOrd="0" parTransId="{7F4ACFD8-9849-4B61-93AF-8CE8EC29ABEB}" sibTransId="{EE6AE31C-2BC5-4D3A-97C5-15732AF1AC40}"/>
    <dgm:cxn modelId="{D7932CC7-DE5D-4BC5-9101-D4EFEE9F0BB9}" type="presOf" srcId="{CC3C4649-5815-43A5-ADD1-FFB644CEDAAC}" destId="{BDB9229C-CA9E-47E3-A996-14F30EC49B6C}" srcOrd="1" destOrd="3" presId="urn:microsoft.com/office/officeart/2005/8/layout/vList4"/>
    <dgm:cxn modelId="{4E115EBF-90A6-483C-B4C0-B1FB88577942}" type="presParOf" srcId="{265BE156-8915-48ED-A8EB-407CACBC6E69}" destId="{D9ED28B6-5138-443A-BD6D-BB65B6E6ECAF}" srcOrd="0" destOrd="0" presId="urn:microsoft.com/office/officeart/2005/8/layout/vList4"/>
    <dgm:cxn modelId="{AE42C0C7-56C0-4B26-9C76-81B62CD33D51}" type="presParOf" srcId="{D9ED28B6-5138-443A-BD6D-BB65B6E6ECAF}" destId="{7563D8ED-18AB-4D74-B58A-A0A976C9AC92}" srcOrd="0" destOrd="0" presId="urn:microsoft.com/office/officeart/2005/8/layout/vList4"/>
    <dgm:cxn modelId="{A3C02FB8-72E6-4819-87C7-4EC58C3641FC}" type="presParOf" srcId="{D9ED28B6-5138-443A-BD6D-BB65B6E6ECAF}" destId="{3C11D9A5-1152-4D33-8160-75570794AF88}" srcOrd="1" destOrd="0" presId="urn:microsoft.com/office/officeart/2005/8/layout/vList4"/>
    <dgm:cxn modelId="{8110B408-4377-45B4-A9C1-F9D28C0EC4F2}" type="presParOf" srcId="{D9ED28B6-5138-443A-BD6D-BB65B6E6ECAF}" destId="{004DFC5B-2632-48F9-91D9-CBB88F5CFCF6}" srcOrd="2" destOrd="0" presId="urn:microsoft.com/office/officeart/2005/8/layout/vList4"/>
    <dgm:cxn modelId="{B646FE47-801D-4B18-8DB3-C5FED8CBAFB8}" type="presParOf" srcId="{265BE156-8915-48ED-A8EB-407CACBC6E69}" destId="{9D9E6DCB-4707-40AF-97D3-A85AD3AD9105}" srcOrd="1" destOrd="0" presId="urn:microsoft.com/office/officeart/2005/8/layout/vList4"/>
    <dgm:cxn modelId="{6328C4BD-70EC-4EB4-9F8A-0AFD60793E94}" type="presParOf" srcId="{265BE156-8915-48ED-A8EB-407CACBC6E69}" destId="{98D0ACF9-4A23-4EE6-B6F5-22E82D440168}" srcOrd="2" destOrd="0" presId="urn:microsoft.com/office/officeart/2005/8/layout/vList4"/>
    <dgm:cxn modelId="{5A8AD486-5274-4CF5-BFED-AC88C33AD57C}" type="presParOf" srcId="{98D0ACF9-4A23-4EE6-B6F5-22E82D440168}" destId="{63150DBB-310A-41A0-BA71-59D23B8B6F79}" srcOrd="0" destOrd="0" presId="urn:microsoft.com/office/officeart/2005/8/layout/vList4"/>
    <dgm:cxn modelId="{568EA724-2B1A-4267-883F-0F1AEF96FB98}" type="presParOf" srcId="{98D0ACF9-4A23-4EE6-B6F5-22E82D440168}" destId="{07403901-7C04-4383-953C-64C75A1671BB}" srcOrd="1" destOrd="0" presId="urn:microsoft.com/office/officeart/2005/8/layout/vList4"/>
    <dgm:cxn modelId="{3713BBD1-7836-4F39-A09E-6026ED218430}" type="presParOf" srcId="{98D0ACF9-4A23-4EE6-B6F5-22E82D440168}" destId="{BDB9229C-CA9E-47E3-A996-14F30EC49B6C}" srcOrd="2" destOrd="0" presId="urn:microsoft.com/office/officeart/2005/8/layout/vList4"/>
    <dgm:cxn modelId="{10AD3848-6DE2-4152-9BF9-D318082F0DF1}" type="presParOf" srcId="{265BE156-8915-48ED-A8EB-407CACBC6E69}" destId="{1E64D3DE-3297-4D09-B543-D6165D31ECFF}" srcOrd="3" destOrd="0" presId="urn:microsoft.com/office/officeart/2005/8/layout/vList4"/>
    <dgm:cxn modelId="{569B8157-6DBC-411F-BECA-E6FB80FB4F41}" type="presParOf" srcId="{265BE156-8915-48ED-A8EB-407CACBC6E69}" destId="{364265E4-71F2-4FCC-9592-586559D4CF78}" srcOrd="4" destOrd="0" presId="urn:microsoft.com/office/officeart/2005/8/layout/vList4"/>
    <dgm:cxn modelId="{1A948F65-8FEA-4422-B5DB-A0EBC50E02C8}" type="presParOf" srcId="{364265E4-71F2-4FCC-9592-586559D4CF78}" destId="{D8784413-F8DA-4034-A09E-8A0EA9D71547}" srcOrd="0" destOrd="0" presId="urn:microsoft.com/office/officeart/2005/8/layout/vList4"/>
    <dgm:cxn modelId="{20B6F0BA-90C1-4E8A-8FD3-2C94E825C54D}" type="presParOf" srcId="{364265E4-71F2-4FCC-9592-586559D4CF78}" destId="{645057D8-D358-4BEB-B89D-CFD0292BED3E}" srcOrd="1" destOrd="0" presId="urn:microsoft.com/office/officeart/2005/8/layout/vList4"/>
    <dgm:cxn modelId="{E481BDF6-0F03-43AE-B5B5-785CA4BE77A5}" type="presParOf" srcId="{364265E4-71F2-4FCC-9592-586559D4CF78}" destId="{2283FCD7-FE63-4C6D-9557-8F2D124168DB}" srcOrd="2" destOrd="0" presId="urn:microsoft.com/office/officeart/2005/8/layout/vList4"/>
    <dgm:cxn modelId="{BD4F6F25-3A51-40EB-8239-B6C9719B746D}" type="presParOf" srcId="{265BE156-8915-48ED-A8EB-407CACBC6E69}" destId="{6BE60A34-5E73-443D-A2EF-9E439B6F9475}" srcOrd="5" destOrd="0" presId="urn:microsoft.com/office/officeart/2005/8/layout/vList4"/>
    <dgm:cxn modelId="{DF5C4FF9-E3B8-4C9B-BE1A-1265DF82CACE}" type="presParOf" srcId="{265BE156-8915-48ED-A8EB-407CACBC6E69}" destId="{90620825-65CA-457B-9F85-6B340A8E4136}" srcOrd="6" destOrd="0" presId="urn:microsoft.com/office/officeart/2005/8/layout/vList4"/>
    <dgm:cxn modelId="{A2B54B6D-5278-47FA-A3AA-EA1C8A141E46}" type="presParOf" srcId="{90620825-65CA-457B-9F85-6B340A8E4136}" destId="{70D125B1-1F85-474F-998A-4EE0CF58205D}" srcOrd="0" destOrd="0" presId="urn:microsoft.com/office/officeart/2005/8/layout/vList4"/>
    <dgm:cxn modelId="{AF74DD70-7991-4B95-848E-85991A8CAD72}" type="presParOf" srcId="{90620825-65CA-457B-9F85-6B340A8E4136}" destId="{F3F6D12A-3E96-4A14-A19E-8B4377D76946}" srcOrd="1" destOrd="0" presId="urn:microsoft.com/office/officeart/2005/8/layout/vList4"/>
    <dgm:cxn modelId="{D293DBE4-6E9D-4210-8496-7C018D5B6944}" type="presParOf" srcId="{90620825-65CA-457B-9F85-6B340A8E4136}" destId="{67BC20B7-64ED-4315-9A55-A191DF7EFB42}" srcOrd="2" destOrd="0" presId="urn:microsoft.com/office/officeart/2005/8/layout/vList4"/>
    <dgm:cxn modelId="{A9CE67F7-A1C3-4752-94AA-A7B7462C811C}" type="presParOf" srcId="{265BE156-8915-48ED-A8EB-407CACBC6E69}" destId="{A0D06CEB-06C2-479A-A85C-D85BB11776D2}" srcOrd="7" destOrd="0" presId="urn:microsoft.com/office/officeart/2005/8/layout/vList4"/>
    <dgm:cxn modelId="{7BA05FB0-F541-4DD3-AD0C-1D9273C1F83D}" type="presParOf" srcId="{265BE156-8915-48ED-A8EB-407CACBC6E69}" destId="{7A0586AC-95E6-48BE-96E8-D5B4DD135CBB}" srcOrd="8" destOrd="0" presId="urn:microsoft.com/office/officeart/2005/8/layout/vList4"/>
    <dgm:cxn modelId="{B17538A6-C586-42FD-925C-55A08357155D}" type="presParOf" srcId="{7A0586AC-95E6-48BE-96E8-D5B4DD135CBB}" destId="{966F0B51-70C6-4C19-840B-B36337949663}" srcOrd="0" destOrd="0" presId="urn:microsoft.com/office/officeart/2005/8/layout/vList4"/>
    <dgm:cxn modelId="{B347F10B-BF03-4CEB-8D98-1F1FF039EEDD}" type="presParOf" srcId="{7A0586AC-95E6-48BE-96E8-D5B4DD135CBB}" destId="{4F2482B7-6D36-49E8-9248-995855C6061E}" srcOrd="1" destOrd="0" presId="urn:microsoft.com/office/officeart/2005/8/layout/vList4"/>
    <dgm:cxn modelId="{491BE7E8-2CC3-4F91-989E-02DC04EAEB8B}" type="presParOf" srcId="{7A0586AC-95E6-48BE-96E8-D5B4DD135CBB}" destId="{FD814C6B-8FA2-43F8-B8C6-43B4A659C3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4E217-3490-47CA-A51E-1B1B31A6EA65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3D454E-B08B-4FA8-A1C8-47B0DA8F66A0}">
      <dgm:prSet phldrT="[Text]"/>
      <dgm:spPr/>
      <dgm:t>
        <a:bodyPr/>
        <a:lstStyle/>
        <a:p>
          <a:r>
            <a:rPr lang="en-US" dirty="0" smtClean="0">
              <a:effectLst/>
            </a:rPr>
            <a:t>Database</a:t>
          </a:r>
          <a:endParaRPr lang="en-US" dirty="0">
            <a:effectLst/>
          </a:endParaRPr>
        </a:p>
      </dgm:t>
    </dgm:pt>
    <dgm:pt modelId="{7706A1D9-0245-49B3-BB1C-F596E7752199}" type="parTrans" cxnId="{20D28B3A-A8E6-4FF5-BD99-D45ABD3E4772}">
      <dgm:prSet/>
      <dgm:spPr/>
      <dgm:t>
        <a:bodyPr/>
        <a:lstStyle/>
        <a:p>
          <a:endParaRPr lang="en-US">
            <a:effectLst/>
          </a:endParaRPr>
        </a:p>
      </dgm:t>
    </dgm:pt>
    <dgm:pt modelId="{9B984C47-C50D-4910-BC9F-61D86534A7FB}" type="sibTrans" cxnId="{20D28B3A-A8E6-4FF5-BD99-D45ABD3E4772}">
      <dgm:prSet/>
      <dgm:spPr/>
      <dgm:t>
        <a:bodyPr/>
        <a:lstStyle/>
        <a:p>
          <a:endParaRPr lang="en-US">
            <a:effectLst/>
          </a:endParaRPr>
        </a:p>
      </dgm:t>
    </dgm:pt>
    <dgm:pt modelId="{A3C62030-81F9-47B7-A865-99393F8476B6}">
      <dgm:prSet phldrT="[Text]"/>
      <dgm:spPr/>
      <dgm:t>
        <a:bodyPr/>
        <a:lstStyle/>
        <a:p>
          <a:r>
            <a:rPr lang="en-US" dirty="0" smtClean="0">
              <a:effectLst/>
            </a:rPr>
            <a:t>GRACE</a:t>
          </a:r>
          <a:endParaRPr lang="en-US" dirty="0">
            <a:effectLst/>
          </a:endParaRPr>
        </a:p>
      </dgm:t>
    </dgm:pt>
    <dgm:pt modelId="{733F664F-7360-4A3B-92DB-04ABA6657B58}" type="parTrans" cxnId="{E04BAA0F-2015-491B-B88D-161BD5DE10E0}">
      <dgm:prSet/>
      <dgm:spPr/>
      <dgm:t>
        <a:bodyPr/>
        <a:lstStyle/>
        <a:p>
          <a:endParaRPr lang="en-US">
            <a:effectLst/>
          </a:endParaRPr>
        </a:p>
      </dgm:t>
    </dgm:pt>
    <dgm:pt modelId="{6E5EE54E-1048-462E-8187-4A4836AC517B}" type="sibTrans" cxnId="{E04BAA0F-2015-491B-B88D-161BD5DE10E0}">
      <dgm:prSet/>
      <dgm:spPr/>
      <dgm:t>
        <a:bodyPr/>
        <a:lstStyle/>
        <a:p>
          <a:endParaRPr lang="en-US">
            <a:effectLst/>
          </a:endParaRPr>
        </a:p>
      </dgm:t>
    </dgm:pt>
    <dgm:pt modelId="{EAEC9708-0E99-428B-8D29-8695DC83E61D}">
      <dgm:prSet phldrT="[Text]"/>
      <dgm:spPr/>
      <dgm:t>
        <a:bodyPr/>
        <a:lstStyle/>
        <a:p>
          <a:r>
            <a:rPr lang="en-US" dirty="0" smtClean="0">
              <a:effectLst/>
            </a:rPr>
            <a:t>Glacier Inventory</a:t>
          </a:r>
          <a:endParaRPr lang="en-US" dirty="0">
            <a:effectLst/>
          </a:endParaRPr>
        </a:p>
      </dgm:t>
    </dgm:pt>
    <dgm:pt modelId="{4BF824A4-0EFC-4938-B425-BAD807D53BE3}" type="parTrans" cxnId="{0A27F5A4-DF8A-49EC-9A56-DBE597FE5B0F}">
      <dgm:prSet/>
      <dgm:spPr/>
      <dgm:t>
        <a:bodyPr/>
        <a:lstStyle/>
        <a:p>
          <a:endParaRPr lang="en-US">
            <a:effectLst/>
          </a:endParaRPr>
        </a:p>
      </dgm:t>
    </dgm:pt>
    <dgm:pt modelId="{E447AD9A-6230-4D13-B2D6-9CF480910A78}" type="sibTrans" cxnId="{0A27F5A4-DF8A-49EC-9A56-DBE597FE5B0F}">
      <dgm:prSet/>
      <dgm:spPr/>
      <dgm:t>
        <a:bodyPr/>
        <a:lstStyle/>
        <a:p>
          <a:endParaRPr lang="en-US">
            <a:effectLst/>
          </a:endParaRPr>
        </a:p>
      </dgm:t>
    </dgm:pt>
    <dgm:pt modelId="{2900532F-977F-4669-BB05-E93C406CE423}">
      <dgm:prSet phldrT="[Text]"/>
      <dgm:spPr/>
      <dgm:t>
        <a:bodyPr/>
        <a:lstStyle/>
        <a:p>
          <a:r>
            <a:rPr lang="en-US" dirty="0" smtClean="0">
              <a:effectLst/>
            </a:rPr>
            <a:t>Modern</a:t>
          </a:r>
          <a:endParaRPr lang="en-US" dirty="0">
            <a:effectLst/>
          </a:endParaRPr>
        </a:p>
      </dgm:t>
    </dgm:pt>
    <dgm:pt modelId="{D1629DE6-BFEF-43F2-8591-56F869E34C25}" type="parTrans" cxnId="{096090BE-813C-4D8F-995F-D55896D2E917}">
      <dgm:prSet/>
      <dgm:spPr/>
      <dgm:t>
        <a:bodyPr/>
        <a:lstStyle/>
        <a:p>
          <a:endParaRPr lang="en-US">
            <a:effectLst/>
          </a:endParaRPr>
        </a:p>
      </dgm:t>
    </dgm:pt>
    <dgm:pt modelId="{CBA28E1B-129C-46A0-AAD9-85CD6FF56754}" type="sibTrans" cxnId="{096090BE-813C-4D8F-995F-D55896D2E917}">
      <dgm:prSet/>
      <dgm:spPr/>
      <dgm:t>
        <a:bodyPr/>
        <a:lstStyle/>
        <a:p>
          <a:endParaRPr lang="en-US">
            <a:effectLst/>
          </a:endParaRPr>
        </a:p>
      </dgm:t>
    </dgm:pt>
    <dgm:pt modelId="{595C4419-4450-4604-A626-7D1AB7E1E1A0}">
      <dgm:prSet phldrT="[Text]"/>
      <dgm:spPr/>
      <dgm:t>
        <a:bodyPr/>
        <a:lstStyle/>
        <a:p>
          <a:r>
            <a:rPr lang="en-US" dirty="0" smtClean="0">
              <a:effectLst/>
            </a:rPr>
            <a:t>Hypsometry</a:t>
          </a:r>
          <a:endParaRPr lang="en-US" dirty="0">
            <a:effectLst/>
          </a:endParaRPr>
        </a:p>
      </dgm:t>
    </dgm:pt>
    <dgm:pt modelId="{4A920FAB-B45E-4A86-B413-766F45F27E84}" type="parTrans" cxnId="{4CF57967-A077-4FD1-9B33-E15E9C2CE1A8}">
      <dgm:prSet/>
      <dgm:spPr/>
      <dgm:t>
        <a:bodyPr/>
        <a:lstStyle/>
        <a:p>
          <a:endParaRPr lang="en-US">
            <a:effectLst/>
          </a:endParaRPr>
        </a:p>
      </dgm:t>
    </dgm:pt>
    <dgm:pt modelId="{45D682FF-BED5-4B90-A7C8-CDE22D1C7BAD}" type="sibTrans" cxnId="{4CF57967-A077-4FD1-9B33-E15E9C2CE1A8}">
      <dgm:prSet/>
      <dgm:spPr/>
      <dgm:t>
        <a:bodyPr/>
        <a:lstStyle/>
        <a:p>
          <a:endParaRPr lang="en-US">
            <a:effectLst/>
          </a:endParaRPr>
        </a:p>
      </dgm:t>
    </dgm:pt>
    <dgm:pt modelId="{256E5220-8DAE-42B9-9BD9-0AC8256CA8D7}">
      <dgm:prSet phldrT="[Text]"/>
      <dgm:spPr/>
      <dgm:t>
        <a:bodyPr/>
        <a:lstStyle/>
        <a:p>
          <a:r>
            <a:rPr lang="en-US" dirty="0" smtClean="0">
              <a:effectLst/>
            </a:rPr>
            <a:t>Map Date</a:t>
          </a:r>
          <a:endParaRPr lang="en-US" dirty="0">
            <a:effectLst/>
          </a:endParaRPr>
        </a:p>
      </dgm:t>
    </dgm:pt>
    <dgm:pt modelId="{40A44EA9-870D-42DE-A2C7-E8560CF7A5E3}" type="parTrans" cxnId="{C9275C78-FB23-447E-9946-EBE66E3613D8}">
      <dgm:prSet/>
      <dgm:spPr/>
      <dgm:t>
        <a:bodyPr/>
        <a:lstStyle/>
        <a:p>
          <a:endParaRPr lang="en-US">
            <a:effectLst/>
          </a:endParaRPr>
        </a:p>
      </dgm:t>
    </dgm:pt>
    <dgm:pt modelId="{CC5DDAA0-CA10-4E3D-A6AD-AF39A3E1E33B}" type="sibTrans" cxnId="{C9275C78-FB23-447E-9946-EBE66E3613D8}">
      <dgm:prSet/>
      <dgm:spPr/>
      <dgm:t>
        <a:bodyPr/>
        <a:lstStyle/>
        <a:p>
          <a:endParaRPr lang="en-US">
            <a:effectLst/>
          </a:endParaRPr>
        </a:p>
      </dgm:t>
    </dgm:pt>
    <dgm:pt modelId="{B846AA85-4428-44E1-B779-5C056C1630C3}">
      <dgm:prSet phldrT="[Text]"/>
      <dgm:spPr/>
      <dgm:t>
        <a:bodyPr/>
        <a:lstStyle/>
        <a:p>
          <a:r>
            <a:rPr lang="en-US" dirty="0" smtClean="0">
              <a:effectLst/>
            </a:rPr>
            <a:t>Hypsometry</a:t>
          </a:r>
          <a:endParaRPr lang="en-US" dirty="0">
            <a:effectLst/>
          </a:endParaRPr>
        </a:p>
      </dgm:t>
    </dgm:pt>
    <dgm:pt modelId="{D9FD740D-42FE-442F-A2A8-EA2CDD9A9070}" type="parTrans" cxnId="{CBF25292-8B48-41B3-B72B-D9552F267F3B}">
      <dgm:prSet/>
      <dgm:spPr/>
      <dgm:t>
        <a:bodyPr/>
        <a:lstStyle/>
        <a:p>
          <a:endParaRPr lang="en-US">
            <a:effectLst/>
          </a:endParaRPr>
        </a:p>
      </dgm:t>
    </dgm:pt>
    <dgm:pt modelId="{5C9C5BAE-95F5-4628-A322-F1C0E3294DD7}" type="sibTrans" cxnId="{CBF25292-8B48-41B3-B72B-D9552F267F3B}">
      <dgm:prSet/>
      <dgm:spPr/>
      <dgm:t>
        <a:bodyPr/>
        <a:lstStyle/>
        <a:p>
          <a:endParaRPr lang="en-US">
            <a:effectLst/>
          </a:endParaRPr>
        </a:p>
      </dgm:t>
    </dgm:pt>
    <dgm:pt modelId="{43285097-8F0D-491D-86AA-6192818B8F52}">
      <dgm:prSet phldrT="[Text]"/>
      <dgm:spPr/>
      <dgm:t>
        <a:bodyPr/>
        <a:lstStyle/>
        <a:p>
          <a:r>
            <a:rPr lang="en-US" dirty="0" smtClean="0">
              <a:effectLst/>
            </a:rPr>
            <a:t>Climate grids</a:t>
          </a:r>
          <a:endParaRPr lang="en-US" dirty="0">
            <a:effectLst/>
          </a:endParaRPr>
        </a:p>
      </dgm:t>
    </dgm:pt>
    <dgm:pt modelId="{294F0C5C-6A0F-46F5-BCA5-464566956E9E}" type="parTrans" cxnId="{806CB59A-4816-48B0-8A8D-5CC9EFF92A5D}">
      <dgm:prSet/>
      <dgm:spPr/>
      <dgm:t>
        <a:bodyPr/>
        <a:lstStyle/>
        <a:p>
          <a:endParaRPr lang="en-US">
            <a:effectLst/>
          </a:endParaRPr>
        </a:p>
      </dgm:t>
    </dgm:pt>
    <dgm:pt modelId="{90655162-FF88-4CE7-A36E-4163B7E6E156}" type="sibTrans" cxnId="{806CB59A-4816-48B0-8A8D-5CC9EFF92A5D}">
      <dgm:prSet/>
      <dgm:spPr/>
      <dgm:t>
        <a:bodyPr/>
        <a:lstStyle/>
        <a:p>
          <a:endParaRPr lang="en-US">
            <a:effectLst/>
          </a:endParaRPr>
        </a:p>
      </dgm:t>
    </dgm:pt>
    <dgm:pt modelId="{AA956384-29F4-49BB-84F0-87E39A3624AB}">
      <dgm:prSet phldrT="[Text]"/>
      <dgm:spPr/>
      <dgm:t>
        <a:bodyPr/>
        <a:lstStyle/>
        <a:p>
          <a:r>
            <a:rPr lang="en-US" dirty="0" smtClean="0">
              <a:effectLst/>
            </a:rPr>
            <a:t>Stream Gages</a:t>
          </a:r>
          <a:endParaRPr lang="en-US" dirty="0">
            <a:effectLst/>
          </a:endParaRPr>
        </a:p>
      </dgm:t>
    </dgm:pt>
    <dgm:pt modelId="{C449365B-C201-4BB8-B5DA-2F287AC3155F}" type="parTrans" cxnId="{95356743-FBD0-440E-9720-471599447168}">
      <dgm:prSet/>
      <dgm:spPr/>
      <dgm:t>
        <a:bodyPr/>
        <a:lstStyle/>
        <a:p>
          <a:endParaRPr lang="en-US">
            <a:effectLst/>
          </a:endParaRPr>
        </a:p>
      </dgm:t>
    </dgm:pt>
    <dgm:pt modelId="{4E259772-4C60-4A12-9035-0A8C0379D649}" type="sibTrans" cxnId="{95356743-FBD0-440E-9720-471599447168}">
      <dgm:prSet/>
      <dgm:spPr/>
      <dgm:t>
        <a:bodyPr/>
        <a:lstStyle/>
        <a:p>
          <a:endParaRPr lang="en-US">
            <a:effectLst/>
          </a:endParaRPr>
        </a:p>
      </dgm:t>
    </dgm:pt>
    <dgm:pt modelId="{CDA9FA67-4750-4EEC-A155-08F297A59519}">
      <dgm:prSet phldrT="[Text]"/>
      <dgm:spPr/>
      <dgm:t>
        <a:bodyPr/>
        <a:lstStyle/>
        <a:p>
          <a:r>
            <a:rPr lang="en-US" dirty="0" smtClean="0">
              <a:effectLst/>
            </a:rPr>
            <a:t>Stream Data</a:t>
          </a:r>
          <a:endParaRPr lang="en-US" dirty="0">
            <a:effectLst/>
          </a:endParaRPr>
        </a:p>
      </dgm:t>
    </dgm:pt>
    <dgm:pt modelId="{E3928D00-BFAB-4893-9F32-56066E95B91A}" type="parTrans" cxnId="{C6793820-EE90-4DEE-BF09-59167E1367A7}">
      <dgm:prSet/>
      <dgm:spPr/>
      <dgm:t>
        <a:bodyPr/>
        <a:lstStyle/>
        <a:p>
          <a:endParaRPr lang="en-US">
            <a:effectLst/>
          </a:endParaRPr>
        </a:p>
      </dgm:t>
    </dgm:pt>
    <dgm:pt modelId="{216BDDFA-DE4C-459B-A623-569367C62973}" type="sibTrans" cxnId="{C6793820-EE90-4DEE-BF09-59167E1367A7}">
      <dgm:prSet/>
      <dgm:spPr/>
      <dgm:t>
        <a:bodyPr/>
        <a:lstStyle/>
        <a:p>
          <a:endParaRPr lang="en-US">
            <a:effectLst/>
          </a:endParaRPr>
        </a:p>
      </dgm:t>
    </dgm:pt>
    <dgm:pt modelId="{1BAD5D61-E6EC-4289-B92C-8483B032C5A6}">
      <dgm:prSet phldrT="[Text]"/>
      <dgm:spPr/>
      <dgm:t>
        <a:bodyPr/>
        <a:lstStyle/>
        <a:p>
          <a:r>
            <a:rPr lang="en-US" dirty="0" smtClean="0">
              <a:effectLst/>
            </a:rPr>
            <a:t>Weather Stations</a:t>
          </a:r>
          <a:endParaRPr lang="en-US" dirty="0">
            <a:effectLst/>
          </a:endParaRPr>
        </a:p>
      </dgm:t>
    </dgm:pt>
    <dgm:pt modelId="{48DBCA5A-8131-4C00-AD79-B91B155E1F51}" type="parTrans" cxnId="{EACFF73A-ED0E-40AE-A9B1-846487700E07}">
      <dgm:prSet/>
      <dgm:spPr/>
      <dgm:t>
        <a:bodyPr/>
        <a:lstStyle/>
        <a:p>
          <a:endParaRPr lang="en-US">
            <a:effectLst/>
          </a:endParaRPr>
        </a:p>
      </dgm:t>
    </dgm:pt>
    <dgm:pt modelId="{4670CE1D-F3F0-4D77-9912-C6606FC5DC10}" type="sibTrans" cxnId="{EACFF73A-ED0E-40AE-A9B1-846487700E07}">
      <dgm:prSet/>
      <dgm:spPr/>
      <dgm:t>
        <a:bodyPr/>
        <a:lstStyle/>
        <a:p>
          <a:endParaRPr lang="en-US">
            <a:effectLst/>
          </a:endParaRPr>
        </a:p>
      </dgm:t>
    </dgm:pt>
    <dgm:pt modelId="{B59D7629-0BC7-4B05-A543-DA5AAAB9FE7E}">
      <dgm:prSet phldrT="[Text]"/>
      <dgm:spPr/>
      <dgm:t>
        <a:bodyPr/>
        <a:lstStyle/>
        <a:p>
          <a:r>
            <a:rPr lang="en-US" dirty="0" smtClean="0">
              <a:effectLst/>
            </a:rPr>
            <a:t>Weather Data</a:t>
          </a:r>
          <a:endParaRPr lang="en-US" dirty="0">
            <a:effectLst/>
          </a:endParaRPr>
        </a:p>
      </dgm:t>
    </dgm:pt>
    <dgm:pt modelId="{9E0B15DF-DD0A-4872-A9B8-BE1FBE8A41F3}" type="parTrans" cxnId="{37EEC3D6-45E7-4CF2-923C-669B1EEC5895}">
      <dgm:prSet/>
      <dgm:spPr/>
      <dgm:t>
        <a:bodyPr/>
        <a:lstStyle/>
        <a:p>
          <a:endParaRPr lang="en-US">
            <a:effectLst/>
          </a:endParaRPr>
        </a:p>
      </dgm:t>
    </dgm:pt>
    <dgm:pt modelId="{244337AA-F8CA-4A6A-BBDA-18C81ABBA2DB}" type="sibTrans" cxnId="{37EEC3D6-45E7-4CF2-923C-669B1EEC5895}">
      <dgm:prSet/>
      <dgm:spPr/>
      <dgm:t>
        <a:bodyPr/>
        <a:lstStyle/>
        <a:p>
          <a:endParaRPr lang="en-US">
            <a:effectLst/>
          </a:endParaRPr>
        </a:p>
      </dgm:t>
    </dgm:pt>
    <dgm:pt modelId="{AF8A6159-6C9C-4CAE-99C8-972547867D47}">
      <dgm:prSet phldrT="[Text]"/>
      <dgm:spPr/>
      <dgm:t>
        <a:bodyPr/>
        <a:lstStyle/>
        <a:p>
          <a:r>
            <a:rPr lang="en-US" dirty="0" smtClean="0">
              <a:effectLst/>
            </a:rPr>
            <a:t>Additional</a:t>
          </a:r>
          <a:endParaRPr lang="en-US" dirty="0">
            <a:effectLst/>
          </a:endParaRPr>
        </a:p>
      </dgm:t>
    </dgm:pt>
    <dgm:pt modelId="{254A1BFF-1202-427B-ACCF-41E8C592BC1A}" type="parTrans" cxnId="{34155E2C-258E-407E-A5E9-4ED91710C857}">
      <dgm:prSet/>
      <dgm:spPr/>
      <dgm:t>
        <a:bodyPr/>
        <a:lstStyle/>
        <a:p>
          <a:endParaRPr lang="en-US"/>
        </a:p>
      </dgm:t>
    </dgm:pt>
    <dgm:pt modelId="{71CB5EAC-C418-439C-9D1C-26D44FF3CE92}" type="sibTrans" cxnId="{34155E2C-258E-407E-A5E9-4ED91710C857}">
      <dgm:prSet/>
      <dgm:spPr/>
      <dgm:t>
        <a:bodyPr/>
        <a:lstStyle/>
        <a:p>
          <a:endParaRPr lang="en-US"/>
        </a:p>
      </dgm:t>
    </dgm:pt>
    <dgm:pt modelId="{98CF647B-81F2-4730-AE05-7FFAAB260167}">
      <dgm:prSet phldrT="[Text]"/>
      <dgm:spPr/>
      <dgm:t>
        <a:bodyPr/>
        <a:lstStyle/>
        <a:p>
          <a:r>
            <a:rPr lang="en-US" dirty="0" smtClean="0">
              <a:effectLst/>
            </a:rPr>
            <a:t>LiDAR (10m)</a:t>
          </a:r>
          <a:endParaRPr lang="en-US" dirty="0">
            <a:effectLst/>
          </a:endParaRPr>
        </a:p>
      </dgm:t>
    </dgm:pt>
    <dgm:pt modelId="{55CDB490-9537-44BC-AD07-6D5928A36813}" type="sibTrans" cxnId="{C40BF101-A184-48AC-812A-BEC58A4C821E}">
      <dgm:prSet/>
      <dgm:spPr/>
      <dgm:t>
        <a:bodyPr/>
        <a:lstStyle/>
        <a:p>
          <a:endParaRPr lang="en-US">
            <a:effectLst/>
          </a:endParaRPr>
        </a:p>
      </dgm:t>
    </dgm:pt>
    <dgm:pt modelId="{F98791EA-730C-4B22-874E-1A095F8789E0}" type="parTrans" cxnId="{C40BF101-A184-48AC-812A-BEC58A4C821E}">
      <dgm:prSet/>
      <dgm:spPr/>
      <dgm:t>
        <a:bodyPr/>
        <a:lstStyle/>
        <a:p>
          <a:endParaRPr lang="en-US">
            <a:effectLst/>
          </a:endParaRPr>
        </a:p>
      </dgm:t>
    </dgm:pt>
    <dgm:pt modelId="{566E38A3-D157-4FEB-91FC-F5376005D11E}">
      <dgm:prSet phldrT="[Text]"/>
      <dgm:spPr/>
      <dgm:t>
        <a:bodyPr/>
        <a:lstStyle/>
        <a:p>
          <a:r>
            <a:rPr lang="en-US" dirty="0" smtClean="0">
              <a:effectLst/>
            </a:rPr>
            <a:t>Snow radar</a:t>
          </a:r>
          <a:endParaRPr lang="en-US" dirty="0">
            <a:effectLst/>
          </a:endParaRPr>
        </a:p>
      </dgm:t>
    </dgm:pt>
    <dgm:pt modelId="{250F435F-9B85-416D-87FC-CC0AC607B85E}" type="parTrans" cxnId="{E4E1A758-A139-44F1-AB4A-34F099266E71}">
      <dgm:prSet/>
      <dgm:spPr/>
      <dgm:t>
        <a:bodyPr/>
        <a:lstStyle/>
        <a:p>
          <a:endParaRPr lang="en-US"/>
        </a:p>
      </dgm:t>
    </dgm:pt>
    <dgm:pt modelId="{2F57092C-405E-42F7-A43D-9E4AE31BA0A1}" type="sibTrans" cxnId="{E4E1A758-A139-44F1-AB4A-34F099266E71}">
      <dgm:prSet/>
      <dgm:spPr/>
      <dgm:t>
        <a:bodyPr/>
        <a:lstStyle/>
        <a:p>
          <a:endParaRPr lang="en-US"/>
        </a:p>
      </dgm:t>
    </dgm:pt>
    <dgm:pt modelId="{46393354-43AF-44B8-BAAA-2BE019529C70}" type="pres">
      <dgm:prSet presAssocID="{5304E217-3490-47CA-A51E-1B1B31A6EA65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89797E0-2A57-4563-977E-896B2CAE458C}" type="pres">
      <dgm:prSet presAssocID="{F63D454E-B08B-4FA8-A1C8-47B0DA8F66A0}" presName="hierRoot1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F0E035F-7EF7-4E8D-9716-CC75FEC8D6AE}" type="pres">
      <dgm:prSet presAssocID="{F63D454E-B08B-4FA8-A1C8-47B0DA8F66A0}" presName="rootComposite1" presStyleCnt="0"/>
      <dgm:spPr/>
      <dgm:t>
        <a:bodyPr/>
        <a:lstStyle/>
        <a:p>
          <a:endParaRPr lang="en-US"/>
        </a:p>
      </dgm:t>
    </dgm:pt>
    <dgm:pt modelId="{D979780C-4673-4ED8-85A4-B618779FD44B}" type="pres">
      <dgm:prSet presAssocID="{F63D454E-B08B-4FA8-A1C8-47B0DA8F66A0}" presName="rootText1" presStyleLbl="alignAcc1" presStyleIdx="0" presStyleCnt="0" custLinFactNeighborX="3399" custLinFactNeighborY="-747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BBD3AA-5E2B-4AFE-9095-F66D2111165D}" type="pres">
      <dgm:prSet presAssocID="{F63D454E-B08B-4FA8-A1C8-47B0DA8F66A0}" presName="topArc1" presStyleLbl="parChTrans1D1" presStyleIdx="0" presStyleCnt="30"/>
      <dgm:spPr/>
      <dgm:t>
        <a:bodyPr/>
        <a:lstStyle/>
        <a:p>
          <a:endParaRPr lang="en-US"/>
        </a:p>
      </dgm:t>
    </dgm:pt>
    <dgm:pt modelId="{AB85BCDE-541A-40F0-AE3E-0F460067A5ED}" type="pres">
      <dgm:prSet presAssocID="{F63D454E-B08B-4FA8-A1C8-47B0DA8F66A0}" presName="bottomArc1" presStyleLbl="parChTrans1D1" presStyleIdx="1" presStyleCnt="30"/>
      <dgm:spPr/>
      <dgm:t>
        <a:bodyPr/>
        <a:lstStyle/>
        <a:p>
          <a:endParaRPr lang="en-US"/>
        </a:p>
      </dgm:t>
    </dgm:pt>
    <dgm:pt modelId="{20339AF2-65DF-493B-A634-C426B5679B7C}" type="pres">
      <dgm:prSet presAssocID="{F63D454E-B08B-4FA8-A1C8-47B0DA8F66A0}" presName="topConnNode1" presStyleLbl="node1" presStyleIdx="0" presStyleCnt="0"/>
      <dgm:spPr/>
      <dgm:t>
        <a:bodyPr/>
        <a:lstStyle/>
        <a:p>
          <a:endParaRPr lang="en-US"/>
        </a:p>
      </dgm:t>
    </dgm:pt>
    <dgm:pt modelId="{A384933D-8247-4590-9FB4-98791E559FC1}" type="pres">
      <dgm:prSet presAssocID="{F63D454E-B08B-4FA8-A1C8-47B0DA8F66A0}" presName="hierChild2" presStyleCnt="0"/>
      <dgm:spPr/>
      <dgm:t>
        <a:bodyPr/>
        <a:lstStyle/>
        <a:p>
          <a:endParaRPr lang="en-US"/>
        </a:p>
      </dgm:t>
    </dgm:pt>
    <dgm:pt modelId="{691B50E2-CFBA-46A5-895A-370F840C32D0}" type="pres">
      <dgm:prSet presAssocID="{250F435F-9B85-416D-87FC-CC0AC607B85E}" presName="Name28" presStyleLbl="parChTrans1D2" presStyleIdx="0" presStyleCnt="7"/>
      <dgm:spPr/>
      <dgm:t>
        <a:bodyPr/>
        <a:lstStyle/>
        <a:p>
          <a:endParaRPr lang="en-US"/>
        </a:p>
      </dgm:t>
    </dgm:pt>
    <dgm:pt modelId="{57A933C5-440C-4CDE-8399-ED7FD6BE84DC}" type="pres">
      <dgm:prSet presAssocID="{566E38A3-D157-4FEB-91FC-F5376005D11E}" presName="hierRoot2" presStyleCnt="0">
        <dgm:presLayoutVars>
          <dgm:hierBranch val="init"/>
        </dgm:presLayoutVars>
      </dgm:prSet>
      <dgm:spPr/>
    </dgm:pt>
    <dgm:pt modelId="{7D777E96-610E-478D-81CE-B2A562F3F38E}" type="pres">
      <dgm:prSet presAssocID="{566E38A3-D157-4FEB-91FC-F5376005D11E}" presName="rootComposite2" presStyleCnt="0"/>
      <dgm:spPr/>
    </dgm:pt>
    <dgm:pt modelId="{8C0B30F6-B098-41CF-B946-5FCF2DDB168C}" type="pres">
      <dgm:prSet presAssocID="{566E38A3-D157-4FEB-91FC-F5376005D11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13F90E-A63E-4EFB-9205-CCD88B74BABA}" type="pres">
      <dgm:prSet presAssocID="{566E38A3-D157-4FEB-91FC-F5376005D11E}" presName="topArc2" presStyleLbl="parChTrans1D1" presStyleIdx="2" presStyleCnt="30"/>
      <dgm:spPr/>
    </dgm:pt>
    <dgm:pt modelId="{DFCD6F1E-0B85-4F53-89AF-AFC9BA92AF01}" type="pres">
      <dgm:prSet presAssocID="{566E38A3-D157-4FEB-91FC-F5376005D11E}" presName="bottomArc2" presStyleLbl="parChTrans1D1" presStyleIdx="3" presStyleCnt="30"/>
      <dgm:spPr/>
    </dgm:pt>
    <dgm:pt modelId="{92C0DE76-CDB3-4825-9F84-0278C4B3BF3D}" type="pres">
      <dgm:prSet presAssocID="{566E38A3-D157-4FEB-91FC-F5376005D11E}" presName="topConnNode2" presStyleLbl="node2" presStyleIdx="0" presStyleCnt="0"/>
      <dgm:spPr/>
      <dgm:t>
        <a:bodyPr/>
        <a:lstStyle/>
        <a:p>
          <a:endParaRPr lang="en-US"/>
        </a:p>
      </dgm:t>
    </dgm:pt>
    <dgm:pt modelId="{F5A46B47-4690-4657-9DF1-75707A9D300B}" type="pres">
      <dgm:prSet presAssocID="{566E38A3-D157-4FEB-91FC-F5376005D11E}" presName="hierChild4" presStyleCnt="0"/>
      <dgm:spPr/>
    </dgm:pt>
    <dgm:pt modelId="{0166D6D2-3A46-4EB7-91CA-839990D70763}" type="pres">
      <dgm:prSet presAssocID="{566E38A3-D157-4FEB-91FC-F5376005D11E}" presName="hierChild5" presStyleCnt="0"/>
      <dgm:spPr/>
    </dgm:pt>
    <dgm:pt modelId="{17CB6296-321D-41A3-A8AD-BA9DD484545B}" type="pres">
      <dgm:prSet presAssocID="{733F664F-7360-4A3B-92DB-04ABA6657B58}" presName="Name28" presStyleLbl="parChTrans1D2" presStyleIdx="1" presStyleCnt="7"/>
      <dgm:spPr/>
      <dgm:t>
        <a:bodyPr/>
        <a:lstStyle/>
        <a:p>
          <a:endParaRPr lang="en-US"/>
        </a:p>
      </dgm:t>
    </dgm:pt>
    <dgm:pt modelId="{3C7C8A54-6FF3-49C6-A072-527D99C8ACBF}" type="pres">
      <dgm:prSet presAssocID="{A3C62030-81F9-47B7-A865-99393F8476B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3A16650-15B4-41B7-87C4-2020BF56E0E5}" type="pres">
      <dgm:prSet presAssocID="{A3C62030-81F9-47B7-A865-99393F8476B6}" presName="rootComposite2" presStyleCnt="0"/>
      <dgm:spPr/>
      <dgm:t>
        <a:bodyPr/>
        <a:lstStyle/>
        <a:p>
          <a:endParaRPr lang="en-US"/>
        </a:p>
      </dgm:t>
    </dgm:pt>
    <dgm:pt modelId="{E4311BDB-1919-48F7-B4AD-70AD73A29E45}" type="pres">
      <dgm:prSet presAssocID="{A3C62030-81F9-47B7-A865-99393F8476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A7CEBD-D7C6-4441-881B-3F13FD1177C2}" type="pres">
      <dgm:prSet presAssocID="{A3C62030-81F9-47B7-A865-99393F8476B6}" presName="topArc2" presStyleLbl="parChTrans1D1" presStyleIdx="4" presStyleCnt="30"/>
      <dgm:spPr/>
      <dgm:t>
        <a:bodyPr/>
        <a:lstStyle/>
        <a:p>
          <a:endParaRPr lang="en-US"/>
        </a:p>
      </dgm:t>
    </dgm:pt>
    <dgm:pt modelId="{CA4BEE7A-D3DF-4694-9DF4-D9CABF0946DF}" type="pres">
      <dgm:prSet presAssocID="{A3C62030-81F9-47B7-A865-99393F8476B6}" presName="bottomArc2" presStyleLbl="parChTrans1D1" presStyleIdx="5" presStyleCnt="30"/>
      <dgm:spPr/>
      <dgm:t>
        <a:bodyPr/>
        <a:lstStyle/>
        <a:p>
          <a:endParaRPr lang="en-US"/>
        </a:p>
      </dgm:t>
    </dgm:pt>
    <dgm:pt modelId="{AC6DD62C-1858-4D7E-A78B-A7A6AB173235}" type="pres">
      <dgm:prSet presAssocID="{A3C62030-81F9-47B7-A865-99393F8476B6}" presName="topConnNode2" presStyleLbl="node2" presStyleIdx="0" presStyleCnt="0"/>
      <dgm:spPr/>
      <dgm:t>
        <a:bodyPr/>
        <a:lstStyle/>
        <a:p>
          <a:endParaRPr lang="en-US"/>
        </a:p>
      </dgm:t>
    </dgm:pt>
    <dgm:pt modelId="{8AF865CE-8C81-40AB-87E1-BBB363732CCA}" type="pres">
      <dgm:prSet presAssocID="{A3C62030-81F9-47B7-A865-99393F8476B6}" presName="hierChild4" presStyleCnt="0"/>
      <dgm:spPr/>
      <dgm:t>
        <a:bodyPr/>
        <a:lstStyle/>
        <a:p>
          <a:endParaRPr lang="en-US"/>
        </a:p>
      </dgm:t>
    </dgm:pt>
    <dgm:pt modelId="{B0CE8B96-39E6-43CA-B2F7-E46B02B11018}" type="pres">
      <dgm:prSet presAssocID="{A3C62030-81F9-47B7-A865-99393F8476B6}" presName="hierChild5" presStyleCnt="0"/>
      <dgm:spPr/>
      <dgm:t>
        <a:bodyPr/>
        <a:lstStyle/>
        <a:p>
          <a:endParaRPr lang="en-US"/>
        </a:p>
      </dgm:t>
    </dgm:pt>
    <dgm:pt modelId="{6BCAE175-53CC-4B78-8E41-32E1B27961C2}" type="pres">
      <dgm:prSet presAssocID="{F98791EA-730C-4B22-874E-1A095F8789E0}" presName="Name28" presStyleLbl="parChTrans1D2" presStyleIdx="2" presStyleCnt="7"/>
      <dgm:spPr/>
      <dgm:t>
        <a:bodyPr/>
        <a:lstStyle/>
        <a:p>
          <a:endParaRPr lang="en-US"/>
        </a:p>
      </dgm:t>
    </dgm:pt>
    <dgm:pt modelId="{B5CB38FB-89C6-4F90-B02C-06DBB734ED90}" type="pres">
      <dgm:prSet presAssocID="{98CF647B-81F2-4730-AE05-7FFAAB2601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2531D0B-B189-4ADE-85AE-812C4714F506}" type="pres">
      <dgm:prSet presAssocID="{98CF647B-81F2-4730-AE05-7FFAAB260167}" presName="rootComposite2" presStyleCnt="0"/>
      <dgm:spPr/>
      <dgm:t>
        <a:bodyPr/>
        <a:lstStyle/>
        <a:p>
          <a:endParaRPr lang="en-US"/>
        </a:p>
      </dgm:t>
    </dgm:pt>
    <dgm:pt modelId="{20448D25-59AF-47C0-8AD3-884443141520}" type="pres">
      <dgm:prSet presAssocID="{98CF647B-81F2-4730-AE05-7FFAAB2601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69039C-49AB-415B-B751-7BC18FD532DB}" type="pres">
      <dgm:prSet presAssocID="{98CF647B-81F2-4730-AE05-7FFAAB260167}" presName="topArc2" presStyleLbl="parChTrans1D1" presStyleIdx="6" presStyleCnt="30"/>
      <dgm:spPr/>
      <dgm:t>
        <a:bodyPr/>
        <a:lstStyle/>
        <a:p>
          <a:endParaRPr lang="en-US"/>
        </a:p>
      </dgm:t>
    </dgm:pt>
    <dgm:pt modelId="{64E7F930-AE0E-48EF-972E-11D7D7FDF128}" type="pres">
      <dgm:prSet presAssocID="{98CF647B-81F2-4730-AE05-7FFAAB260167}" presName="bottomArc2" presStyleLbl="parChTrans1D1" presStyleIdx="7" presStyleCnt="30"/>
      <dgm:spPr/>
      <dgm:t>
        <a:bodyPr/>
        <a:lstStyle/>
        <a:p>
          <a:endParaRPr lang="en-US"/>
        </a:p>
      </dgm:t>
    </dgm:pt>
    <dgm:pt modelId="{ED5AFB9F-D745-4A12-982C-E609CA28629E}" type="pres">
      <dgm:prSet presAssocID="{98CF647B-81F2-4730-AE05-7FFAAB260167}" presName="topConnNode2" presStyleLbl="node2" presStyleIdx="0" presStyleCnt="0"/>
      <dgm:spPr/>
      <dgm:t>
        <a:bodyPr/>
        <a:lstStyle/>
        <a:p>
          <a:endParaRPr lang="en-US"/>
        </a:p>
      </dgm:t>
    </dgm:pt>
    <dgm:pt modelId="{C61C8E59-FE45-430A-94D6-F69BAB3A1FDB}" type="pres">
      <dgm:prSet presAssocID="{98CF647B-81F2-4730-AE05-7FFAAB260167}" presName="hierChild4" presStyleCnt="0"/>
      <dgm:spPr/>
      <dgm:t>
        <a:bodyPr/>
        <a:lstStyle/>
        <a:p>
          <a:endParaRPr lang="en-US"/>
        </a:p>
      </dgm:t>
    </dgm:pt>
    <dgm:pt modelId="{085B8550-C0A0-4E65-A63B-9A8E38A54B6B}" type="pres">
      <dgm:prSet presAssocID="{98CF647B-81F2-4730-AE05-7FFAAB260167}" presName="hierChild5" presStyleCnt="0"/>
      <dgm:spPr/>
      <dgm:t>
        <a:bodyPr/>
        <a:lstStyle/>
        <a:p>
          <a:endParaRPr lang="en-US"/>
        </a:p>
      </dgm:t>
    </dgm:pt>
    <dgm:pt modelId="{AE43E75B-C949-4AD3-B409-30F8C5014539}" type="pres">
      <dgm:prSet presAssocID="{4BF824A4-0EFC-4938-B425-BAD807D53BE3}" presName="Name28" presStyleLbl="parChTrans1D2" presStyleIdx="3" presStyleCnt="7"/>
      <dgm:spPr/>
      <dgm:t>
        <a:bodyPr/>
        <a:lstStyle/>
        <a:p>
          <a:endParaRPr lang="en-US"/>
        </a:p>
      </dgm:t>
    </dgm:pt>
    <dgm:pt modelId="{31B38234-08B1-409D-A92A-84E03669FC58}" type="pres">
      <dgm:prSet presAssocID="{EAEC9708-0E99-428B-8D29-8695DC83E61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01E2629-0F2B-4AC2-A560-4408130AF977}" type="pres">
      <dgm:prSet presAssocID="{EAEC9708-0E99-428B-8D29-8695DC83E61D}" presName="rootComposite2" presStyleCnt="0"/>
      <dgm:spPr/>
      <dgm:t>
        <a:bodyPr/>
        <a:lstStyle/>
        <a:p>
          <a:endParaRPr lang="en-US"/>
        </a:p>
      </dgm:t>
    </dgm:pt>
    <dgm:pt modelId="{F37050A9-FDEC-4695-A8BE-7A8B2EDDAA11}" type="pres">
      <dgm:prSet presAssocID="{EAEC9708-0E99-428B-8D29-8695DC83E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F8B13D-C51C-44DA-81E6-F76848885A80}" type="pres">
      <dgm:prSet presAssocID="{EAEC9708-0E99-428B-8D29-8695DC83E61D}" presName="topArc2" presStyleLbl="parChTrans1D1" presStyleIdx="8" presStyleCnt="30"/>
      <dgm:spPr/>
      <dgm:t>
        <a:bodyPr/>
        <a:lstStyle/>
        <a:p>
          <a:endParaRPr lang="en-US"/>
        </a:p>
      </dgm:t>
    </dgm:pt>
    <dgm:pt modelId="{BF5EDBFA-BF51-4F77-823D-79BE367B65A3}" type="pres">
      <dgm:prSet presAssocID="{EAEC9708-0E99-428B-8D29-8695DC83E61D}" presName="bottomArc2" presStyleLbl="parChTrans1D1" presStyleIdx="9" presStyleCnt="30"/>
      <dgm:spPr/>
      <dgm:t>
        <a:bodyPr/>
        <a:lstStyle/>
        <a:p>
          <a:endParaRPr lang="en-US"/>
        </a:p>
      </dgm:t>
    </dgm:pt>
    <dgm:pt modelId="{65D4EA84-5827-40D9-B481-092731634980}" type="pres">
      <dgm:prSet presAssocID="{EAEC9708-0E99-428B-8D29-8695DC83E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AABB27E9-FCFE-4032-A3AD-96267F955BEB}" type="pres">
      <dgm:prSet presAssocID="{EAEC9708-0E99-428B-8D29-8695DC83E61D}" presName="hierChild4" presStyleCnt="0"/>
      <dgm:spPr/>
      <dgm:t>
        <a:bodyPr/>
        <a:lstStyle/>
        <a:p>
          <a:endParaRPr lang="en-US"/>
        </a:p>
      </dgm:t>
    </dgm:pt>
    <dgm:pt modelId="{4432BF95-4321-4F6C-B827-CF92C0CF971C}" type="pres">
      <dgm:prSet presAssocID="{D1629DE6-BFEF-43F2-8591-56F869E34C25}" presName="Name28" presStyleLbl="parChTrans1D3" presStyleIdx="0" presStyleCnt="4"/>
      <dgm:spPr/>
      <dgm:t>
        <a:bodyPr/>
        <a:lstStyle/>
        <a:p>
          <a:endParaRPr lang="en-US"/>
        </a:p>
      </dgm:t>
    </dgm:pt>
    <dgm:pt modelId="{66C2F0DD-88F9-4BCD-961E-9F5AF8401C55}" type="pres">
      <dgm:prSet presAssocID="{2900532F-977F-4669-BB05-E93C406CE4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70C408A-BFA1-4BDF-A016-808FEBA5211B}" type="pres">
      <dgm:prSet presAssocID="{2900532F-977F-4669-BB05-E93C406CE423}" presName="rootComposite2" presStyleCnt="0"/>
      <dgm:spPr/>
      <dgm:t>
        <a:bodyPr/>
        <a:lstStyle/>
        <a:p>
          <a:endParaRPr lang="en-US"/>
        </a:p>
      </dgm:t>
    </dgm:pt>
    <dgm:pt modelId="{928193DF-F7E0-4959-A3B1-5A97B51DC87A}" type="pres">
      <dgm:prSet presAssocID="{2900532F-977F-4669-BB05-E93C406CE4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1A2CE4-980F-4897-94A5-59C4E4B6402B}" type="pres">
      <dgm:prSet presAssocID="{2900532F-977F-4669-BB05-E93C406CE423}" presName="topArc2" presStyleLbl="parChTrans1D1" presStyleIdx="10" presStyleCnt="30"/>
      <dgm:spPr/>
      <dgm:t>
        <a:bodyPr/>
        <a:lstStyle/>
        <a:p>
          <a:endParaRPr lang="en-US"/>
        </a:p>
      </dgm:t>
    </dgm:pt>
    <dgm:pt modelId="{DCFD99C0-D751-4344-97AE-B02FC13AA696}" type="pres">
      <dgm:prSet presAssocID="{2900532F-977F-4669-BB05-E93C406CE423}" presName="bottomArc2" presStyleLbl="parChTrans1D1" presStyleIdx="11" presStyleCnt="30"/>
      <dgm:spPr/>
      <dgm:t>
        <a:bodyPr/>
        <a:lstStyle/>
        <a:p>
          <a:endParaRPr lang="en-US"/>
        </a:p>
      </dgm:t>
    </dgm:pt>
    <dgm:pt modelId="{20FB287B-F8CB-41FF-A310-FF839A22A2F4}" type="pres">
      <dgm:prSet presAssocID="{2900532F-977F-4669-BB05-E93C406CE423}" presName="topConnNode2" presStyleLbl="node3" presStyleIdx="0" presStyleCnt="0"/>
      <dgm:spPr/>
      <dgm:t>
        <a:bodyPr/>
        <a:lstStyle/>
        <a:p>
          <a:endParaRPr lang="en-US"/>
        </a:p>
      </dgm:t>
    </dgm:pt>
    <dgm:pt modelId="{08C99149-F657-47D5-A460-8A5A50C23267}" type="pres">
      <dgm:prSet presAssocID="{2900532F-977F-4669-BB05-E93C406CE423}" presName="hierChild4" presStyleCnt="0"/>
      <dgm:spPr/>
      <dgm:t>
        <a:bodyPr/>
        <a:lstStyle/>
        <a:p>
          <a:endParaRPr lang="en-US"/>
        </a:p>
      </dgm:t>
    </dgm:pt>
    <dgm:pt modelId="{6A44A4D7-6A10-4A36-AB18-FA3AA7CEF28B}" type="pres">
      <dgm:prSet presAssocID="{4A920FAB-B45E-4A86-B413-766F45F27E84}" presName="Name28" presStyleLbl="parChTrans1D4" presStyleIdx="0" presStyleCnt="3"/>
      <dgm:spPr/>
      <dgm:t>
        <a:bodyPr/>
        <a:lstStyle/>
        <a:p>
          <a:endParaRPr lang="en-US"/>
        </a:p>
      </dgm:t>
    </dgm:pt>
    <dgm:pt modelId="{84628A01-320C-40B4-96E3-AAE2DBB465B8}" type="pres">
      <dgm:prSet presAssocID="{595C4419-4450-4604-A626-7D1AB7E1E1A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CF80BD-0861-47BC-8F7F-F9F77481573F}" type="pres">
      <dgm:prSet presAssocID="{595C4419-4450-4604-A626-7D1AB7E1E1A0}" presName="rootComposite2" presStyleCnt="0"/>
      <dgm:spPr/>
      <dgm:t>
        <a:bodyPr/>
        <a:lstStyle/>
        <a:p>
          <a:endParaRPr lang="en-US"/>
        </a:p>
      </dgm:t>
    </dgm:pt>
    <dgm:pt modelId="{0A34808E-5B43-4AB9-9097-E1EB8F1EEF55}" type="pres">
      <dgm:prSet presAssocID="{595C4419-4450-4604-A626-7D1AB7E1E1A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873713-CE3A-4FD4-833E-7B96743AB5DA}" type="pres">
      <dgm:prSet presAssocID="{595C4419-4450-4604-A626-7D1AB7E1E1A0}" presName="topArc2" presStyleLbl="parChTrans1D1" presStyleIdx="12" presStyleCnt="30"/>
      <dgm:spPr/>
      <dgm:t>
        <a:bodyPr/>
        <a:lstStyle/>
        <a:p>
          <a:endParaRPr lang="en-US"/>
        </a:p>
      </dgm:t>
    </dgm:pt>
    <dgm:pt modelId="{21C00153-699E-49BC-AF59-CB027E9BF3A4}" type="pres">
      <dgm:prSet presAssocID="{595C4419-4450-4604-A626-7D1AB7E1E1A0}" presName="bottomArc2" presStyleLbl="parChTrans1D1" presStyleIdx="13" presStyleCnt="30"/>
      <dgm:spPr/>
      <dgm:t>
        <a:bodyPr/>
        <a:lstStyle/>
        <a:p>
          <a:endParaRPr lang="en-US"/>
        </a:p>
      </dgm:t>
    </dgm:pt>
    <dgm:pt modelId="{1FE47D7D-73C0-4D04-AD3B-35F9BB1B3956}" type="pres">
      <dgm:prSet presAssocID="{595C4419-4450-4604-A626-7D1AB7E1E1A0}" presName="topConnNode2" presStyleLbl="node4" presStyleIdx="0" presStyleCnt="0"/>
      <dgm:spPr/>
      <dgm:t>
        <a:bodyPr/>
        <a:lstStyle/>
        <a:p>
          <a:endParaRPr lang="en-US"/>
        </a:p>
      </dgm:t>
    </dgm:pt>
    <dgm:pt modelId="{A5F1CC3D-D883-4688-8C0D-3C2741F7FAF5}" type="pres">
      <dgm:prSet presAssocID="{595C4419-4450-4604-A626-7D1AB7E1E1A0}" presName="hierChild4" presStyleCnt="0"/>
      <dgm:spPr/>
      <dgm:t>
        <a:bodyPr/>
        <a:lstStyle/>
        <a:p>
          <a:endParaRPr lang="en-US"/>
        </a:p>
      </dgm:t>
    </dgm:pt>
    <dgm:pt modelId="{3C2E6D57-E959-4333-8BC2-A5D175676D37}" type="pres">
      <dgm:prSet presAssocID="{595C4419-4450-4604-A626-7D1AB7E1E1A0}" presName="hierChild5" presStyleCnt="0"/>
      <dgm:spPr/>
      <dgm:t>
        <a:bodyPr/>
        <a:lstStyle/>
        <a:p>
          <a:endParaRPr lang="en-US"/>
        </a:p>
      </dgm:t>
    </dgm:pt>
    <dgm:pt modelId="{357356A1-2106-4E07-93E5-2B7770799DCC}" type="pres">
      <dgm:prSet presAssocID="{254A1BFF-1202-427B-ACCF-41E8C592BC1A}" presName="Name28" presStyleLbl="parChTrans1D4" presStyleIdx="1" presStyleCnt="3"/>
      <dgm:spPr/>
      <dgm:t>
        <a:bodyPr/>
        <a:lstStyle/>
        <a:p>
          <a:endParaRPr lang="en-US"/>
        </a:p>
      </dgm:t>
    </dgm:pt>
    <dgm:pt modelId="{8B0C7BA5-44FD-4E2D-853F-FF532F3BDF02}" type="pres">
      <dgm:prSet presAssocID="{AF8A6159-6C9C-4CAE-99C8-972547867D47}" presName="hierRoot2" presStyleCnt="0">
        <dgm:presLayoutVars>
          <dgm:hierBranch val="init"/>
        </dgm:presLayoutVars>
      </dgm:prSet>
      <dgm:spPr/>
    </dgm:pt>
    <dgm:pt modelId="{980B0562-63C5-4439-8D17-972BE5E1EDE1}" type="pres">
      <dgm:prSet presAssocID="{AF8A6159-6C9C-4CAE-99C8-972547867D47}" presName="rootComposite2" presStyleCnt="0"/>
      <dgm:spPr/>
    </dgm:pt>
    <dgm:pt modelId="{532DF382-D3E1-4A0A-8181-8C826E4D879F}" type="pres">
      <dgm:prSet presAssocID="{AF8A6159-6C9C-4CAE-99C8-972547867D4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8048F1-74A8-4F8E-9D2F-11B1B3BA862B}" type="pres">
      <dgm:prSet presAssocID="{AF8A6159-6C9C-4CAE-99C8-972547867D47}" presName="topArc2" presStyleLbl="parChTrans1D1" presStyleIdx="14" presStyleCnt="30"/>
      <dgm:spPr/>
    </dgm:pt>
    <dgm:pt modelId="{159CE19B-AC15-4C78-A968-EEFA2BD84253}" type="pres">
      <dgm:prSet presAssocID="{AF8A6159-6C9C-4CAE-99C8-972547867D47}" presName="bottomArc2" presStyleLbl="parChTrans1D1" presStyleIdx="15" presStyleCnt="30"/>
      <dgm:spPr/>
    </dgm:pt>
    <dgm:pt modelId="{A72EC568-409C-4A22-BEB3-876079DFC73D}" type="pres">
      <dgm:prSet presAssocID="{AF8A6159-6C9C-4CAE-99C8-972547867D47}" presName="topConnNode2" presStyleLbl="node4" presStyleIdx="0" presStyleCnt="0"/>
      <dgm:spPr/>
      <dgm:t>
        <a:bodyPr/>
        <a:lstStyle/>
        <a:p>
          <a:endParaRPr lang="en-US"/>
        </a:p>
      </dgm:t>
    </dgm:pt>
    <dgm:pt modelId="{14CB5FD7-8F73-4748-9308-3953491A3283}" type="pres">
      <dgm:prSet presAssocID="{AF8A6159-6C9C-4CAE-99C8-972547867D47}" presName="hierChild4" presStyleCnt="0"/>
      <dgm:spPr/>
    </dgm:pt>
    <dgm:pt modelId="{344A25D4-8DAD-402C-84C7-88883B80DD72}" type="pres">
      <dgm:prSet presAssocID="{AF8A6159-6C9C-4CAE-99C8-972547867D47}" presName="hierChild5" presStyleCnt="0"/>
      <dgm:spPr/>
    </dgm:pt>
    <dgm:pt modelId="{C6D3D419-26C1-4978-9474-E1C0616FD86A}" type="pres">
      <dgm:prSet presAssocID="{2900532F-977F-4669-BB05-E93C406CE423}" presName="hierChild5" presStyleCnt="0"/>
      <dgm:spPr/>
      <dgm:t>
        <a:bodyPr/>
        <a:lstStyle/>
        <a:p>
          <a:endParaRPr lang="en-US"/>
        </a:p>
      </dgm:t>
    </dgm:pt>
    <dgm:pt modelId="{99653CCD-6882-4B85-BDB6-A8D456DF3CB8}" type="pres">
      <dgm:prSet presAssocID="{40A44EA9-870D-42DE-A2C7-E8560CF7A5E3}" presName="Name28" presStyleLbl="parChTrans1D3" presStyleIdx="1" presStyleCnt="4"/>
      <dgm:spPr/>
      <dgm:t>
        <a:bodyPr/>
        <a:lstStyle/>
        <a:p>
          <a:endParaRPr lang="en-US"/>
        </a:p>
      </dgm:t>
    </dgm:pt>
    <dgm:pt modelId="{FF205260-0419-49DE-8C87-C47C6B05905D}" type="pres">
      <dgm:prSet presAssocID="{256E5220-8DAE-42B9-9BD9-0AC8256CA8D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A9AC1F4-8EF9-408E-A391-283E62C10A82}" type="pres">
      <dgm:prSet presAssocID="{256E5220-8DAE-42B9-9BD9-0AC8256CA8D7}" presName="rootComposite2" presStyleCnt="0"/>
      <dgm:spPr/>
      <dgm:t>
        <a:bodyPr/>
        <a:lstStyle/>
        <a:p>
          <a:endParaRPr lang="en-US"/>
        </a:p>
      </dgm:t>
    </dgm:pt>
    <dgm:pt modelId="{FDC1CD75-D1C1-47CE-917B-C367AA2A1112}" type="pres">
      <dgm:prSet presAssocID="{256E5220-8DAE-42B9-9BD9-0AC8256CA8D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8B0C13-BBAD-4A2D-8405-69D9E31CFD85}" type="pres">
      <dgm:prSet presAssocID="{256E5220-8DAE-42B9-9BD9-0AC8256CA8D7}" presName="topArc2" presStyleLbl="parChTrans1D1" presStyleIdx="16" presStyleCnt="30"/>
      <dgm:spPr/>
      <dgm:t>
        <a:bodyPr/>
        <a:lstStyle/>
        <a:p>
          <a:endParaRPr lang="en-US"/>
        </a:p>
      </dgm:t>
    </dgm:pt>
    <dgm:pt modelId="{082342D7-3AF7-48B9-BE52-3697B2051963}" type="pres">
      <dgm:prSet presAssocID="{256E5220-8DAE-42B9-9BD9-0AC8256CA8D7}" presName="bottomArc2" presStyleLbl="parChTrans1D1" presStyleIdx="17" presStyleCnt="30"/>
      <dgm:spPr/>
      <dgm:t>
        <a:bodyPr/>
        <a:lstStyle/>
        <a:p>
          <a:endParaRPr lang="en-US"/>
        </a:p>
      </dgm:t>
    </dgm:pt>
    <dgm:pt modelId="{9871A8C4-9220-46EA-B034-F26AAB0C0673}" type="pres">
      <dgm:prSet presAssocID="{256E5220-8DAE-42B9-9BD9-0AC8256CA8D7}" presName="topConnNode2" presStyleLbl="node3" presStyleIdx="0" presStyleCnt="0"/>
      <dgm:spPr/>
      <dgm:t>
        <a:bodyPr/>
        <a:lstStyle/>
        <a:p>
          <a:endParaRPr lang="en-US"/>
        </a:p>
      </dgm:t>
    </dgm:pt>
    <dgm:pt modelId="{6A9C296D-300B-4D73-B3CF-E3ED16A730D5}" type="pres">
      <dgm:prSet presAssocID="{256E5220-8DAE-42B9-9BD9-0AC8256CA8D7}" presName="hierChild4" presStyleCnt="0"/>
      <dgm:spPr/>
      <dgm:t>
        <a:bodyPr/>
        <a:lstStyle/>
        <a:p>
          <a:endParaRPr lang="en-US"/>
        </a:p>
      </dgm:t>
    </dgm:pt>
    <dgm:pt modelId="{7CB90EFD-6984-46FD-93E4-7C0126336813}" type="pres">
      <dgm:prSet presAssocID="{D9FD740D-42FE-442F-A2A8-EA2CDD9A9070}" presName="Name28" presStyleLbl="parChTrans1D4" presStyleIdx="2" presStyleCnt="3"/>
      <dgm:spPr/>
      <dgm:t>
        <a:bodyPr/>
        <a:lstStyle/>
        <a:p>
          <a:endParaRPr lang="en-US"/>
        </a:p>
      </dgm:t>
    </dgm:pt>
    <dgm:pt modelId="{27B2651F-9604-447E-9EBC-2A1484932D6B}" type="pres">
      <dgm:prSet presAssocID="{B846AA85-4428-44E1-B779-5C056C1630C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B29B61-1F80-4F9F-A775-FD584B79747D}" type="pres">
      <dgm:prSet presAssocID="{B846AA85-4428-44E1-B779-5C056C1630C3}" presName="rootComposite2" presStyleCnt="0"/>
      <dgm:spPr/>
      <dgm:t>
        <a:bodyPr/>
        <a:lstStyle/>
        <a:p>
          <a:endParaRPr lang="en-US"/>
        </a:p>
      </dgm:t>
    </dgm:pt>
    <dgm:pt modelId="{F6CDCD24-B9D8-4A63-A0C7-EF53D82D300F}" type="pres">
      <dgm:prSet presAssocID="{B846AA85-4428-44E1-B779-5C056C1630C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5FC991-6C79-4C7E-BC7D-6CAEF3FE667A}" type="pres">
      <dgm:prSet presAssocID="{B846AA85-4428-44E1-B779-5C056C1630C3}" presName="topArc2" presStyleLbl="parChTrans1D1" presStyleIdx="18" presStyleCnt="30"/>
      <dgm:spPr/>
      <dgm:t>
        <a:bodyPr/>
        <a:lstStyle/>
        <a:p>
          <a:endParaRPr lang="en-US"/>
        </a:p>
      </dgm:t>
    </dgm:pt>
    <dgm:pt modelId="{3CAADC85-78E8-444B-99D9-F18E0268B238}" type="pres">
      <dgm:prSet presAssocID="{B846AA85-4428-44E1-B779-5C056C1630C3}" presName="bottomArc2" presStyleLbl="parChTrans1D1" presStyleIdx="19" presStyleCnt="30"/>
      <dgm:spPr/>
      <dgm:t>
        <a:bodyPr/>
        <a:lstStyle/>
        <a:p>
          <a:endParaRPr lang="en-US"/>
        </a:p>
      </dgm:t>
    </dgm:pt>
    <dgm:pt modelId="{1FB6AA18-0F9C-42E6-8978-2E45C25FC024}" type="pres">
      <dgm:prSet presAssocID="{B846AA85-4428-44E1-B779-5C056C1630C3}" presName="topConnNode2" presStyleLbl="node4" presStyleIdx="0" presStyleCnt="0"/>
      <dgm:spPr/>
      <dgm:t>
        <a:bodyPr/>
        <a:lstStyle/>
        <a:p>
          <a:endParaRPr lang="en-US"/>
        </a:p>
      </dgm:t>
    </dgm:pt>
    <dgm:pt modelId="{23CD6C8C-95F9-4A9E-9415-B454B90B0EFB}" type="pres">
      <dgm:prSet presAssocID="{B846AA85-4428-44E1-B779-5C056C1630C3}" presName="hierChild4" presStyleCnt="0"/>
      <dgm:spPr/>
      <dgm:t>
        <a:bodyPr/>
        <a:lstStyle/>
        <a:p>
          <a:endParaRPr lang="en-US"/>
        </a:p>
      </dgm:t>
    </dgm:pt>
    <dgm:pt modelId="{8E9B31FC-AABF-4AA2-A3A8-F0D90FB451F5}" type="pres">
      <dgm:prSet presAssocID="{B846AA85-4428-44E1-B779-5C056C1630C3}" presName="hierChild5" presStyleCnt="0"/>
      <dgm:spPr/>
      <dgm:t>
        <a:bodyPr/>
        <a:lstStyle/>
        <a:p>
          <a:endParaRPr lang="en-US"/>
        </a:p>
      </dgm:t>
    </dgm:pt>
    <dgm:pt modelId="{70529D44-272D-4B4D-BE8A-7A0BDB1C63CF}" type="pres">
      <dgm:prSet presAssocID="{256E5220-8DAE-42B9-9BD9-0AC8256CA8D7}" presName="hierChild5" presStyleCnt="0"/>
      <dgm:spPr/>
      <dgm:t>
        <a:bodyPr/>
        <a:lstStyle/>
        <a:p>
          <a:endParaRPr lang="en-US"/>
        </a:p>
      </dgm:t>
    </dgm:pt>
    <dgm:pt modelId="{126C15CE-7D44-4193-A793-2C1C7D2995C2}" type="pres">
      <dgm:prSet presAssocID="{EAEC9708-0E99-428B-8D29-8695DC83E61D}" presName="hierChild5" presStyleCnt="0"/>
      <dgm:spPr/>
      <dgm:t>
        <a:bodyPr/>
        <a:lstStyle/>
        <a:p>
          <a:endParaRPr lang="en-US"/>
        </a:p>
      </dgm:t>
    </dgm:pt>
    <dgm:pt modelId="{C32F043C-30B7-4185-86B0-5ECEAA279DD7}" type="pres">
      <dgm:prSet presAssocID="{294F0C5C-6A0F-46F5-BCA5-464566956E9E}" presName="Name28" presStyleLbl="parChTrans1D2" presStyleIdx="4" presStyleCnt="7"/>
      <dgm:spPr/>
      <dgm:t>
        <a:bodyPr/>
        <a:lstStyle/>
        <a:p>
          <a:endParaRPr lang="en-US"/>
        </a:p>
      </dgm:t>
    </dgm:pt>
    <dgm:pt modelId="{0EA4A731-3F03-4E4E-B29A-0D1A1E09481F}" type="pres">
      <dgm:prSet presAssocID="{43285097-8F0D-491D-86AA-6192818B8F5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A27833C-CFD3-4EAE-BCB6-2D1844394FA0}" type="pres">
      <dgm:prSet presAssocID="{43285097-8F0D-491D-86AA-6192818B8F52}" presName="rootComposite2" presStyleCnt="0"/>
      <dgm:spPr/>
      <dgm:t>
        <a:bodyPr/>
        <a:lstStyle/>
        <a:p>
          <a:endParaRPr lang="en-US"/>
        </a:p>
      </dgm:t>
    </dgm:pt>
    <dgm:pt modelId="{559F0533-B975-4949-8429-51D4E6DB62C2}" type="pres">
      <dgm:prSet presAssocID="{43285097-8F0D-491D-86AA-6192818B8F5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A7F92B-C793-4DA0-97FD-2C7525E092C6}" type="pres">
      <dgm:prSet presAssocID="{43285097-8F0D-491D-86AA-6192818B8F52}" presName="topArc2" presStyleLbl="parChTrans1D1" presStyleIdx="20" presStyleCnt="30"/>
      <dgm:spPr/>
      <dgm:t>
        <a:bodyPr/>
        <a:lstStyle/>
        <a:p>
          <a:endParaRPr lang="en-US"/>
        </a:p>
      </dgm:t>
    </dgm:pt>
    <dgm:pt modelId="{4DC18908-8088-40B8-9508-17AD332AE3FA}" type="pres">
      <dgm:prSet presAssocID="{43285097-8F0D-491D-86AA-6192818B8F52}" presName="bottomArc2" presStyleLbl="parChTrans1D1" presStyleIdx="21" presStyleCnt="30"/>
      <dgm:spPr/>
      <dgm:t>
        <a:bodyPr/>
        <a:lstStyle/>
        <a:p>
          <a:endParaRPr lang="en-US"/>
        </a:p>
      </dgm:t>
    </dgm:pt>
    <dgm:pt modelId="{F1B1205D-B8AE-4464-9475-588B80802A36}" type="pres">
      <dgm:prSet presAssocID="{43285097-8F0D-491D-86AA-6192818B8F52}" presName="topConnNode2" presStyleLbl="node2" presStyleIdx="0" presStyleCnt="0"/>
      <dgm:spPr/>
      <dgm:t>
        <a:bodyPr/>
        <a:lstStyle/>
        <a:p>
          <a:endParaRPr lang="en-US"/>
        </a:p>
      </dgm:t>
    </dgm:pt>
    <dgm:pt modelId="{70BF136B-35CA-4842-9383-7F2AC891D28F}" type="pres">
      <dgm:prSet presAssocID="{43285097-8F0D-491D-86AA-6192818B8F52}" presName="hierChild4" presStyleCnt="0"/>
      <dgm:spPr/>
      <dgm:t>
        <a:bodyPr/>
        <a:lstStyle/>
        <a:p>
          <a:endParaRPr lang="en-US"/>
        </a:p>
      </dgm:t>
    </dgm:pt>
    <dgm:pt modelId="{4DA9B8B8-730E-4B99-A4F5-E42468D4BCFB}" type="pres">
      <dgm:prSet presAssocID="{43285097-8F0D-491D-86AA-6192818B8F52}" presName="hierChild5" presStyleCnt="0"/>
      <dgm:spPr/>
      <dgm:t>
        <a:bodyPr/>
        <a:lstStyle/>
        <a:p>
          <a:endParaRPr lang="en-US"/>
        </a:p>
      </dgm:t>
    </dgm:pt>
    <dgm:pt modelId="{8FB4DDE4-8B8B-4AB9-8D5F-D66825EACA9C}" type="pres">
      <dgm:prSet presAssocID="{C449365B-C201-4BB8-B5DA-2F287AC3155F}" presName="Name28" presStyleLbl="parChTrans1D2" presStyleIdx="5" presStyleCnt="7"/>
      <dgm:spPr/>
      <dgm:t>
        <a:bodyPr/>
        <a:lstStyle/>
        <a:p>
          <a:endParaRPr lang="en-US"/>
        </a:p>
      </dgm:t>
    </dgm:pt>
    <dgm:pt modelId="{12C665EE-9989-4AED-9D81-3E7C3F204180}" type="pres">
      <dgm:prSet presAssocID="{AA956384-29F4-49BB-84F0-87E39A3624A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4E3F6F5-7422-4591-9AF7-F1DA1DB62E01}" type="pres">
      <dgm:prSet presAssocID="{AA956384-29F4-49BB-84F0-87E39A3624AB}" presName="rootComposite2" presStyleCnt="0"/>
      <dgm:spPr/>
      <dgm:t>
        <a:bodyPr/>
        <a:lstStyle/>
        <a:p>
          <a:endParaRPr lang="en-US"/>
        </a:p>
      </dgm:t>
    </dgm:pt>
    <dgm:pt modelId="{70906300-5347-479E-B388-0EBCB940413F}" type="pres">
      <dgm:prSet presAssocID="{AA956384-29F4-49BB-84F0-87E39A3624A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5D7E2B-21F1-4E8A-91DC-24EE791CF917}" type="pres">
      <dgm:prSet presAssocID="{AA956384-29F4-49BB-84F0-87E39A3624AB}" presName="topArc2" presStyleLbl="parChTrans1D1" presStyleIdx="22" presStyleCnt="30"/>
      <dgm:spPr/>
      <dgm:t>
        <a:bodyPr/>
        <a:lstStyle/>
        <a:p>
          <a:endParaRPr lang="en-US"/>
        </a:p>
      </dgm:t>
    </dgm:pt>
    <dgm:pt modelId="{28FEA029-B0EA-433A-93AC-BE2669798F9D}" type="pres">
      <dgm:prSet presAssocID="{AA956384-29F4-49BB-84F0-87E39A3624AB}" presName="bottomArc2" presStyleLbl="parChTrans1D1" presStyleIdx="23" presStyleCnt="30"/>
      <dgm:spPr/>
      <dgm:t>
        <a:bodyPr/>
        <a:lstStyle/>
        <a:p>
          <a:endParaRPr lang="en-US"/>
        </a:p>
      </dgm:t>
    </dgm:pt>
    <dgm:pt modelId="{741E84E1-6B93-4E28-870C-742592479F75}" type="pres">
      <dgm:prSet presAssocID="{AA956384-29F4-49BB-84F0-87E39A3624AB}" presName="topConnNode2" presStyleLbl="node2" presStyleIdx="0" presStyleCnt="0"/>
      <dgm:spPr/>
      <dgm:t>
        <a:bodyPr/>
        <a:lstStyle/>
        <a:p>
          <a:endParaRPr lang="en-US"/>
        </a:p>
      </dgm:t>
    </dgm:pt>
    <dgm:pt modelId="{DC936B2A-4363-4393-9B29-D6C6531BDC99}" type="pres">
      <dgm:prSet presAssocID="{AA956384-29F4-49BB-84F0-87E39A3624AB}" presName="hierChild4" presStyleCnt="0"/>
      <dgm:spPr/>
      <dgm:t>
        <a:bodyPr/>
        <a:lstStyle/>
        <a:p>
          <a:endParaRPr lang="en-US"/>
        </a:p>
      </dgm:t>
    </dgm:pt>
    <dgm:pt modelId="{7C53BB0A-43EC-4256-BD17-9CDCFD8A4BEC}" type="pres">
      <dgm:prSet presAssocID="{E3928D00-BFAB-4893-9F32-56066E95B91A}" presName="Name28" presStyleLbl="parChTrans1D3" presStyleIdx="2" presStyleCnt="4"/>
      <dgm:spPr/>
      <dgm:t>
        <a:bodyPr/>
        <a:lstStyle/>
        <a:p>
          <a:endParaRPr lang="en-US"/>
        </a:p>
      </dgm:t>
    </dgm:pt>
    <dgm:pt modelId="{255C8620-F885-432F-ACAF-BF6EEB3FB640}" type="pres">
      <dgm:prSet presAssocID="{CDA9FA67-4750-4EEC-A155-08F297A5951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04A514-5159-4396-A9CE-5A8848D9B213}" type="pres">
      <dgm:prSet presAssocID="{CDA9FA67-4750-4EEC-A155-08F297A59519}" presName="rootComposite2" presStyleCnt="0"/>
      <dgm:spPr/>
      <dgm:t>
        <a:bodyPr/>
        <a:lstStyle/>
        <a:p>
          <a:endParaRPr lang="en-US"/>
        </a:p>
      </dgm:t>
    </dgm:pt>
    <dgm:pt modelId="{B246BC13-AA70-48F7-9C4E-F179929F88C5}" type="pres">
      <dgm:prSet presAssocID="{CDA9FA67-4750-4EEC-A155-08F297A5951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E1C946-1B2D-444A-82CD-CF3FAA7A98B3}" type="pres">
      <dgm:prSet presAssocID="{CDA9FA67-4750-4EEC-A155-08F297A59519}" presName="topArc2" presStyleLbl="parChTrans1D1" presStyleIdx="24" presStyleCnt="30"/>
      <dgm:spPr/>
      <dgm:t>
        <a:bodyPr/>
        <a:lstStyle/>
        <a:p>
          <a:endParaRPr lang="en-US"/>
        </a:p>
      </dgm:t>
    </dgm:pt>
    <dgm:pt modelId="{85F8FA2E-992C-4917-A6B3-FA80660CA815}" type="pres">
      <dgm:prSet presAssocID="{CDA9FA67-4750-4EEC-A155-08F297A59519}" presName="bottomArc2" presStyleLbl="parChTrans1D1" presStyleIdx="25" presStyleCnt="30"/>
      <dgm:spPr/>
      <dgm:t>
        <a:bodyPr/>
        <a:lstStyle/>
        <a:p>
          <a:endParaRPr lang="en-US"/>
        </a:p>
      </dgm:t>
    </dgm:pt>
    <dgm:pt modelId="{938CE017-31EC-4C04-9C33-300CC239A22C}" type="pres">
      <dgm:prSet presAssocID="{CDA9FA67-4750-4EEC-A155-08F297A59519}" presName="topConnNode2" presStyleLbl="node3" presStyleIdx="0" presStyleCnt="0"/>
      <dgm:spPr/>
      <dgm:t>
        <a:bodyPr/>
        <a:lstStyle/>
        <a:p>
          <a:endParaRPr lang="en-US"/>
        </a:p>
      </dgm:t>
    </dgm:pt>
    <dgm:pt modelId="{FCFDF706-AEBA-4AC9-A3FD-037F0A1F9D45}" type="pres">
      <dgm:prSet presAssocID="{CDA9FA67-4750-4EEC-A155-08F297A59519}" presName="hierChild4" presStyleCnt="0"/>
      <dgm:spPr/>
      <dgm:t>
        <a:bodyPr/>
        <a:lstStyle/>
        <a:p>
          <a:endParaRPr lang="en-US"/>
        </a:p>
      </dgm:t>
    </dgm:pt>
    <dgm:pt modelId="{59C06379-96BA-4B3F-9070-F7BC3D483E9C}" type="pres">
      <dgm:prSet presAssocID="{CDA9FA67-4750-4EEC-A155-08F297A59519}" presName="hierChild5" presStyleCnt="0"/>
      <dgm:spPr/>
      <dgm:t>
        <a:bodyPr/>
        <a:lstStyle/>
        <a:p>
          <a:endParaRPr lang="en-US"/>
        </a:p>
      </dgm:t>
    </dgm:pt>
    <dgm:pt modelId="{F332B383-2620-4111-8419-21594C5DCDB7}" type="pres">
      <dgm:prSet presAssocID="{AA956384-29F4-49BB-84F0-87E39A3624AB}" presName="hierChild5" presStyleCnt="0"/>
      <dgm:spPr/>
      <dgm:t>
        <a:bodyPr/>
        <a:lstStyle/>
        <a:p>
          <a:endParaRPr lang="en-US"/>
        </a:p>
      </dgm:t>
    </dgm:pt>
    <dgm:pt modelId="{208341F6-7335-4A1F-8CCA-2FEE3CB74AED}" type="pres">
      <dgm:prSet presAssocID="{48DBCA5A-8131-4C00-AD79-B91B155E1F51}" presName="Name28" presStyleLbl="parChTrans1D2" presStyleIdx="6" presStyleCnt="7"/>
      <dgm:spPr/>
      <dgm:t>
        <a:bodyPr/>
        <a:lstStyle/>
        <a:p>
          <a:endParaRPr lang="en-US"/>
        </a:p>
      </dgm:t>
    </dgm:pt>
    <dgm:pt modelId="{F00BEC4B-F1FD-45A1-B543-4A2C35119229}" type="pres">
      <dgm:prSet presAssocID="{1BAD5D61-E6EC-4289-B92C-8483B032C5A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3DD564F-9DBD-45D6-A727-D7F0034BFCCE}" type="pres">
      <dgm:prSet presAssocID="{1BAD5D61-E6EC-4289-B92C-8483B032C5A6}" presName="rootComposite2" presStyleCnt="0"/>
      <dgm:spPr/>
      <dgm:t>
        <a:bodyPr/>
        <a:lstStyle/>
        <a:p>
          <a:endParaRPr lang="en-US"/>
        </a:p>
      </dgm:t>
    </dgm:pt>
    <dgm:pt modelId="{29A316D5-AC1B-4D75-AAE1-D789FB6C7AED}" type="pres">
      <dgm:prSet presAssocID="{1BAD5D61-E6EC-4289-B92C-8483B032C5A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2EDF3F-88C8-4D1E-A09B-B7F62A97FF2F}" type="pres">
      <dgm:prSet presAssocID="{1BAD5D61-E6EC-4289-B92C-8483B032C5A6}" presName="topArc2" presStyleLbl="parChTrans1D1" presStyleIdx="26" presStyleCnt="30"/>
      <dgm:spPr/>
      <dgm:t>
        <a:bodyPr/>
        <a:lstStyle/>
        <a:p>
          <a:endParaRPr lang="en-US"/>
        </a:p>
      </dgm:t>
    </dgm:pt>
    <dgm:pt modelId="{DBEF63F9-0268-40F3-9104-216D15B671CA}" type="pres">
      <dgm:prSet presAssocID="{1BAD5D61-E6EC-4289-B92C-8483B032C5A6}" presName="bottomArc2" presStyleLbl="parChTrans1D1" presStyleIdx="27" presStyleCnt="30"/>
      <dgm:spPr/>
      <dgm:t>
        <a:bodyPr/>
        <a:lstStyle/>
        <a:p>
          <a:endParaRPr lang="en-US"/>
        </a:p>
      </dgm:t>
    </dgm:pt>
    <dgm:pt modelId="{4AECA1C9-448A-45CC-A2D9-916866934640}" type="pres">
      <dgm:prSet presAssocID="{1BAD5D61-E6EC-4289-B92C-8483B032C5A6}" presName="topConnNode2" presStyleLbl="node2" presStyleIdx="0" presStyleCnt="0"/>
      <dgm:spPr/>
      <dgm:t>
        <a:bodyPr/>
        <a:lstStyle/>
        <a:p>
          <a:endParaRPr lang="en-US"/>
        </a:p>
      </dgm:t>
    </dgm:pt>
    <dgm:pt modelId="{8BE4DFB1-4F22-41CD-89B6-C2CCD3956D75}" type="pres">
      <dgm:prSet presAssocID="{1BAD5D61-E6EC-4289-B92C-8483B032C5A6}" presName="hierChild4" presStyleCnt="0"/>
      <dgm:spPr/>
      <dgm:t>
        <a:bodyPr/>
        <a:lstStyle/>
        <a:p>
          <a:endParaRPr lang="en-US"/>
        </a:p>
      </dgm:t>
    </dgm:pt>
    <dgm:pt modelId="{E76EB1A9-6F03-42C0-948E-DAEDBF475702}" type="pres">
      <dgm:prSet presAssocID="{9E0B15DF-DD0A-4872-A9B8-BE1FBE8A41F3}" presName="Name28" presStyleLbl="parChTrans1D3" presStyleIdx="3" presStyleCnt="4"/>
      <dgm:spPr/>
      <dgm:t>
        <a:bodyPr/>
        <a:lstStyle/>
        <a:p>
          <a:endParaRPr lang="en-US"/>
        </a:p>
      </dgm:t>
    </dgm:pt>
    <dgm:pt modelId="{3CBB9C0E-5F4C-4CC1-B742-60815F9F3234}" type="pres">
      <dgm:prSet presAssocID="{B59D7629-0BC7-4B05-A543-DA5AAAB9FE7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C4273E6-4BBE-4470-B33C-80360E67C453}" type="pres">
      <dgm:prSet presAssocID="{B59D7629-0BC7-4B05-A543-DA5AAAB9FE7E}" presName="rootComposite2" presStyleCnt="0"/>
      <dgm:spPr/>
      <dgm:t>
        <a:bodyPr/>
        <a:lstStyle/>
        <a:p>
          <a:endParaRPr lang="en-US"/>
        </a:p>
      </dgm:t>
    </dgm:pt>
    <dgm:pt modelId="{D452975D-D65E-4F00-AD2F-B2C051B7094A}" type="pres">
      <dgm:prSet presAssocID="{B59D7629-0BC7-4B05-A543-DA5AAAB9FE7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EA44F0-BD4A-49A7-BF23-C7860DDC7600}" type="pres">
      <dgm:prSet presAssocID="{B59D7629-0BC7-4B05-A543-DA5AAAB9FE7E}" presName="topArc2" presStyleLbl="parChTrans1D1" presStyleIdx="28" presStyleCnt="30"/>
      <dgm:spPr/>
      <dgm:t>
        <a:bodyPr/>
        <a:lstStyle/>
        <a:p>
          <a:endParaRPr lang="en-US"/>
        </a:p>
      </dgm:t>
    </dgm:pt>
    <dgm:pt modelId="{6A1FD161-9E84-49C6-BD14-2217C84242A8}" type="pres">
      <dgm:prSet presAssocID="{B59D7629-0BC7-4B05-A543-DA5AAAB9FE7E}" presName="bottomArc2" presStyleLbl="parChTrans1D1" presStyleIdx="29" presStyleCnt="30"/>
      <dgm:spPr/>
      <dgm:t>
        <a:bodyPr/>
        <a:lstStyle/>
        <a:p>
          <a:endParaRPr lang="en-US"/>
        </a:p>
      </dgm:t>
    </dgm:pt>
    <dgm:pt modelId="{C4430253-6E38-48CA-809B-62A63CDBEEAE}" type="pres">
      <dgm:prSet presAssocID="{B59D7629-0BC7-4B05-A543-DA5AAAB9FE7E}" presName="topConnNode2" presStyleLbl="node3" presStyleIdx="0" presStyleCnt="0"/>
      <dgm:spPr/>
      <dgm:t>
        <a:bodyPr/>
        <a:lstStyle/>
        <a:p>
          <a:endParaRPr lang="en-US"/>
        </a:p>
      </dgm:t>
    </dgm:pt>
    <dgm:pt modelId="{DE55CF00-0124-4AF5-BBB1-5DF6C038CF92}" type="pres">
      <dgm:prSet presAssocID="{B59D7629-0BC7-4B05-A543-DA5AAAB9FE7E}" presName="hierChild4" presStyleCnt="0"/>
      <dgm:spPr/>
      <dgm:t>
        <a:bodyPr/>
        <a:lstStyle/>
        <a:p>
          <a:endParaRPr lang="en-US"/>
        </a:p>
      </dgm:t>
    </dgm:pt>
    <dgm:pt modelId="{6AF3F106-E3D7-422B-8EEC-39D028C0268C}" type="pres">
      <dgm:prSet presAssocID="{B59D7629-0BC7-4B05-A543-DA5AAAB9FE7E}" presName="hierChild5" presStyleCnt="0"/>
      <dgm:spPr/>
      <dgm:t>
        <a:bodyPr/>
        <a:lstStyle/>
        <a:p>
          <a:endParaRPr lang="en-US"/>
        </a:p>
      </dgm:t>
    </dgm:pt>
    <dgm:pt modelId="{09745120-1462-4135-AC8B-BFB0AAD5F695}" type="pres">
      <dgm:prSet presAssocID="{1BAD5D61-E6EC-4289-B92C-8483B032C5A6}" presName="hierChild5" presStyleCnt="0"/>
      <dgm:spPr/>
      <dgm:t>
        <a:bodyPr/>
        <a:lstStyle/>
        <a:p>
          <a:endParaRPr lang="en-US"/>
        </a:p>
      </dgm:t>
    </dgm:pt>
    <dgm:pt modelId="{7FE0636B-E0C8-405A-8565-33AFCDFC0DDA}" type="pres">
      <dgm:prSet presAssocID="{F63D454E-B08B-4FA8-A1C8-47B0DA8F66A0}" presName="hierChild3" presStyleCnt="0"/>
      <dgm:spPr/>
      <dgm:t>
        <a:bodyPr/>
        <a:lstStyle/>
        <a:p>
          <a:endParaRPr lang="en-US"/>
        </a:p>
      </dgm:t>
    </dgm:pt>
  </dgm:ptLst>
  <dgm:cxnLst>
    <dgm:cxn modelId="{F3999D3C-8668-47F4-B62F-4346D78658C7}" type="presOf" srcId="{A3C62030-81F9-47B7-A865-99393F8476B6}" destId="{E4311BDB-1919-48F7-B4AD-70AD73A29E45}" srcOrd="0" destOrd="0" presId="urn:microsoft.com/office/officeart/2008/layout/HalfCircleOrganizationChart"/>
    <dgm:cxn modelId="{CF0DD594-F589-465A-85A4-039475962B49}" type="presOf" srcId="{2900532F-977F-4669-BB05-E93C406CE423}" destId="{928193DF-F7E0-4959-A3B1-5A97B51DC87A}" srcOrd="0" destOrd="0" presId="urn:microsoft.com/office/officeart/2008/layout/HalfCircleOrganizationChart"/>
    <dgm:cxn modelId="{95356743-FBD0-440E-9720-471599447168}" srcId="{F63D454E-B08B-4FA8-A1C8-47B0DA8F66A0}" destId="{AA956384-29F4-49BB-84F0-87E39A3624AB}" srcOrd="5" destOrd="0" parTransId="{C449365B-C201-4BB8-B5DA-2F287AC3155F}" sibTransId="{4E259772-4C60-4A12-9035-0A8C0379D649}"/>
    <dgm:cxn modelId="{DBA13B1A-9B65-464C-814A-4B2B4C21F809}" type="presOf" srcId="{B846AA85-4428-44E1-B779-5C056C1630C3}" destId="{1FB6AA18-0F9C-42E6-8978-2E45C25FC024}" srcOrd="1" destOrd="0" presId="urn:microsoft.com/office/officeart/2008/layout/HalfCircleOrganizationChart"/>
    <dgm:cxn modelId="{B930A186-DA8F-4FD3-B0FA-4FFA8AF2BE9F}" type="presOf" srcId="{48DBCA5A-8131-4C00-AD79-B91B155E1F51}" destId="{208341F6-7335-4A1F-8CCA-2FEE3CB74AED}" srcOrd="0" destOrd="0" presId="urn:microsoft.com/office/officeart/2008/layout/HalfCircleOrganizationChart"/>
    <dgm:cxn modelId="{0D774F3B-4FB6-40CC-B600-07CF79DC12DB}" type="presOf" srcId="{CDA9FA67-4750-4EEC-A155-08F297A59519}" destId="{B246BC13-AA70-48F7-9C4E-F179929F88C5}" srcOrd="0" destOrd="0" presId="urn:microsoft.com/office/officeart/2008/layout/HalfCircleOrganizationChart"/>
    <dgm:cxn modelId="{209A45CF-801F-4ACB-8ACC-6FB7501EFA98}" type="presOf" srcId="{CDA9FA67-4750-4EEC-A155-08F297A59519}" destId="{938CE017-31EC-4C04-9C33-300CC239A22C}" srcOrd="1" destOrd="0" presId="urn:microsoft.com/office/officeart/2008/layout/HalfCircleOrganizationChart"/>
    <dgm:cxn modelId="{1BED9C96-25F2-40EC-B118-950C443E5FBD}" type="presOf" srcId="{256E5220-8DAE-42B9-9BD9-0AC8256CA8D7}" destId="{FDC1CD75-D1C1-47CE-917B-C367AA2A1112}" srcOrd="0" destOrd="0" presId="urn:microsoft.com/office/officeart/2008/layout/HalfCircleOrganizationChart"/>
    <dgm:cxn modelId="{C1932266-669C-458D-B5C8-24DAA341E3EE}" type="presOf" srcId="{D1629DE6-BFEF-43F2-8591-56F869E34C25}" destId="{4432BF95-4321-4F6C-B827-CF92C0CF971C}" srcOrd="0" destOrd="0" presId="urn:microsoft.com/office/officeart/2008/layout/HalfCircleOrganizationChart"/>
    <dgm:cxn modelId="{60140634-9FF3-45F9-80B6-CD01B5C0B183}" type="presOf" srcId="{E3928D00-BFAB-4893-9F32-56066E95B91A}" destId="{7C53BB0A-43EC-4256-BD17-9CDCFD8A4BEC}" srcOrd="0" destOrd="0" presId="urn:microsoft.com/office/officeart/2008/layout/HalfCircleOrganizationChart"/>
    <dgm:cxn modelId="{806CB59A-4816-48B0-8A8D-5CC9EFF92A5D}" srcId="{F63D454E-B08B-4FA8-A1C8-47B0DA8F66A0}" destId="{43285097-8F0D-491D-86AA-6192818B8F52}" srcOrd="4" destOrd="0" parTransId="{294F0C5C-6A0F-46F5-BCA5-464566956E9E}" sibTransId="{90655162-FF88-4CE7-A36E-4163B7E6E156}"/>
    <dgm:cxn modelId="{CAF6AD9C-D359-4DD3-A2F5-905A3EF9A649}" type="presOf" srcId="{4BF824A4-0EFC-4938-B425-BAD807D53BE3}" destId="{AE43E75B-C949-4AD3-B409-30F8C5014539}" srcOrd="0" destOrd="0" presId="urn:microsoft.com/office/officeart/2008/layout/HalfCircleOrganizationChart"/>
    <dgm:cxn modelId="{4E83C61C-2472-4294-AE75-0182D9B6E726}" type="presOf" srcId="{256E5220-8DAE-42B9-9BD9-0AC8256CA8D7}" destId="{9871A8C4-9220-46EA-B034-F26AAB0C0673}" srcOrd="1" destOrd="0" presId="urn:microsoft.com/office/officeart/2008/layout/HalfCircleOrganizationChart"/>
    <dgm:cxn modelId="{AE7E2B34-4BC0-47D3-A4E3-99B538510882}" type="presOf" srcId="{F63D454E-B08B-4FA8-A1C8-47B0DA8F66A0}" destId="{20339AF2-65DF-493B-A634-C426B5679B7C}" srcOrd="1" destOrd="0" presId="urn:microsoft.com/office/officeart/2008/layout/HalfCircleOrganizationChart"/>
    <dgm:cxn modelId="{836EBE73-3F99-4AC2-9123-5B6EB3AC2D7E}" type="presOf" srcId="{1BAD5D61-E6EC-4289-B92C-8483B032C5A6}" destId="{29A316D5-AC1B-4D75-AAE1-D789FB6C7AED}" srcOrd="0" destOrd="0" presId="urn:microsoft.com/office/officeart/2008/layout/HalfCircleOrganizationChart"/>
    <dgm:cxn modelId="{096090BE-813C-4D8F-995F-D55896D2E917}" srcId="{EAEC9708-0E99-428B-8D29-8695DC83E61D}" destId="{2900532F-977F-4669-BB05-E93C406CE423}" srcOrd="0" destOrd="0" parTransId="{D1629DE6-BFEF-43F2-8591-56F869E34C25}" sibTransId="{CBA28E1B-129C-46A0-AAD9-85CD6FF56754}"/>
    <dgm:cxn modelId="{4CF57967-A077-4FD1-9B33-E15E9C2CE1A8}" srcId="{2900532F-977F-4669-BB05-E93C406CE423}" destId="{595C4419-4450-4604-A626-7D1AB7E1E1A0}" srcOrd="0" destOrd="0" parTransId="{4A920FAB-B45E-4A86-B413-766F45F27E84}" sibTransId="{45D682FF-BED5-4B90-A7C8-CDE22D1C7BAD}"/>
    <dgm:cxn modelId="{CBF25292-8B48-41B3-B72B-D9552F267F3B}" srcId="{256E5220-8DAE-42B9-9BD9-0AC8256CA8D7}" destId="{B846AA85-4428-44E1-B779-5C056C1630C3}" srcOrd="0" destOrd="0" parTransId="{D9FD740D-42FE-442F-A2A8-EA2CDD9A9070}" sibTransId="{5C9C5BAE-95F5-4628-A322-F1C0E3294DD7}"/>
    <dgm:cxn modelId="{38F3CED5-D60F-4532-8E6A-0B1202351D3F}" type="presOf" srcId="{5304E217-3490-47CA-A51E-1B1B31A6EA65}" destId="{46393354-43AF-44B8-BAAA-2BE019529C70}" srcOrd="0" destOrd="0" presId="urn:microsoft.com/office/officeart/2008/layout/HalfCircleOrganizationChart"/>
    <dgm:cxn modelId="{DB6E66B2-9AC5-46E3-A945-4A344620D7F2}" type="presOf" srcId="{AA956384-29F4-49BB-84F0-87E39A3624AB}" destId="{70906300-5347-479E-B388-0EBCB940413F}" srcOrd="0" destOrd="0" presId="urn:microsoft.com/office/officeart/2008/layout/HalfCircleOrganizationChart"/>
    <dgm:cxn modelId="{820949C6-1DB5-4BED-BC40-C672D237B6AC}" type="presOf" srcId="{733F664F-7360-4A3B-92DB-04ABA6657B58}" destId="{17CB6296-321D-41A3-A8AD-BA9DD484545B}" srcOrd="0" destOrd="0" presId="urn:microsoft.com/office/officeart/2008/layout/HalfCircleOrganizationChart"/>
    <dgm:cxn modelId="{762C071F-49CD-41C4-BF76-0F8DBE558950}" type="presOf" srcId="{2900532F-977F-4669-BB05-E93C406CE423}" destId="{20FB287B-F8CB-41FF-A310-FF839A22A2F4}" srcOrd="1" destOrd="0" presId="urn:microsoft.com/office/officeart/2008/layout/HalfCircleOrganizationChart"/>
    <dgm:cxn modelId="{8EFE3833-6A4D-434B-A08D-0BEA1ACC830C}" type="presOf" srcId="{40A44EA9-870D-42DE-A2C7-E8560CF7A5E3}" destId="{99653CCD-6882-4B85-BDB6-A8D456DF3CB8}" srcOrd="0" destOrd="0" presId="urn:microsoft.com/office/officeart/2008/layout/HalfCircleOrganizationChart"/>
    <dgm:cxn modelId="{EACFF73A-ED0E-40AE-A9B1-846487700E07}" srcId="{F63D454E-B08B-4FA8-A1C8-47B0DA8F66A0}" destId="{1BAD5D61-E6EC-4289-B92C-8483B032C5A6}" srcOrd="6" destOrd="0" parTransId="{48DBCA5A-8131-4C00-AD79-B91B155E1F51}" sibTransId="{4670CE1D-F3F0-4D77-9912-C6606FC5DC10}"/>
    <dgm:cxn modelId="{CDE3F274-4BB1-4DAF-9A9C-0F637C114BCC}" type="presOf" srcId="{595C4419-4450-4604-A626-7D1AB7E1E1A0}" destId="{1FE47D7D-73C0-4D04-AD3B-35F9BB1B3956}" srcOrd="1" destOrd="0" presId="urn:microsoft.com/office/officeart/2008/layout/HalfCircleOrganizationChart"/>
    <dgm:cxn modelId="{0A27F5A4-DF8A-49EC-9A56-DBE597FE5B0F}" srcId="{F63D454E-B08B-4FA8-A1C8-47B0DA8F66A0}" destId="{EAEC9708-0E99-428B-8D29-8695DC83E61D}" srcOrd="3" destOrd="0" parTransId="{4BF824A4-0EFC-4938-B425-BAD807D53BE3}" sibTransId="{E447AD9A-6230-4D13-B2D6-9CF480910A78}"/>
    <dgm:cxn modelId="{DB8AEBA9-2406-42B9-87C6-BEA32F7784B2}" type="presOf" srcId="{4A920FAB-B45E-4A86-B413-766F45F27E84}" destId="{6A44A4D7-6A10-4A36-AB18-FA3AA7CEF28B}" srcOrd="0" destOrd="0" presId="urn:microsoft.com/office/officeart/2008/layout/HalfCircleOrganizationChart"/>
    <dgm:cxn modelId="{20D28B3A-A8E6-4FF5-BD99-D45ABD3E4772}" srcId="{5304E217-3490-47CA-A51E-1B1B31A6EA65}" destId="{F63D454E-B08B-4FA8-A1C8-47B0DA8F66A0}" srcOrd="0" destOrd="0" parTransId="{7706A1D9-0245-49B3-BB1C-F596E7752199}" sibTransId="{9B984C47-C50D-4910-BC9F-61D86534A7FB}"/>
    <dgm:cxn modelId="{77F5FD51-1BAC-4F0A-A2C2-AC39DCEC9D2A}" type="presOf" srcId="{254A1BFF-1202-427B-ACCF-41E8C592BC1A}" destId="{357356A1-2106-4E07-93E5-2B7770799DCC}" srcOrd="0" destOrd="0" presId="urn:microsoft.com/office/officeart/2008/layout/HalfCircleOrganizationChart"/>
    <dgm:cxn modelId="{D81F2631-388C-44BD-945A-3BEC27AD094E}" type="presOf" srcId="{AF8A6159-6C9C-4CAE-99C8-972547867D47}" destId="{532DF382-D3E1-4A0A-8181-8C826E4D879F}" srcOrd="0" destOrd="0" presId="urn:microsoft.com/office/officeart/2008/layout/HalfCircleOrganizationChart"/>
    <dgm:cxn modelId="{504A703C-82CD-40B9-8763-C4A945596C4F}" type="presOf" srcId="{566E38A3-D157-4FEB-91FC-F5376005D11E}" destId="{8C0B30F6-B098-41CF-B946-5FCF2DDB168C}" srcOrd="0" destOrd="0" presId="urn:microsoft.com/office/officeart/2008/layout/HalfCircleOrganizationChart"/>
    <dgm:cxn modelId="{F7D5A8A8-B2F4-4E7A-AD33-8B0029EBE566}" type="presOf" srcId="{A3C62030-81F9-47B7-A865-99393F8476B6}" destId="{AC6DD62C-1858-4D7E-A78B-A7A6AB173235}" srcOrd="1" destOrd="0" presId="urn:microsoft.com/office/officeart/2008/layout/HalfCircleOrganizationChart"/>
    <dgm:cxn modelId="{2C5030B5-EFBD-4C9C-B9C3-38E5A94D352A}" type="presOf" srcId="{B59D7629-0BC7-4B05-A543-DA5AAAB9FE7E}" destId="{C4430253-6E38-48CA-809B-62A63CDBEEAE}" srcOrd="1" destOrd="0" presId="urn:microsoft.com/office/officeart/2008/layout/HalfCircleOrganizationChart"/>
    <dgm:cxn modelId="{E04BAA0F-2015-491B-B88D-161BD5DE10E0}" srcId="{F63D454E-B08B-4FA8-A1C8-47B0DA8F66A0}" destId="{A3C62030-81F9-47B7-A865-99393F8476B6}" srcOrd="1" destOrd="0" parTransId="{733F664F-7360-4A3B-92DB-04ABA6657B58}" sibTransId="{6E5EE54E-1048-462E-8187-4A4836AC517B}"/>
    <dgm:cxn modelId="{C6793820-EE90-4DEE-BF09-59167E1367A7}" srcId="{AA956384-29F4-49BB-84F0-87E39A3624AB}" destId="{CDA9FA67-4750-4EEC-A155-08F297A59519}" srcOrd="0" destOrd="0" parTransId="{E3928D00-BFAB-4893-9F32-56066E95B91A}" sibTransId="{216BDDFA-DE4C-459B-A623-569367C62973}"/>
    <dgm:cxn modelId="{99C8210F-3659-4F45-96F2-2261D544429F}" type="presOf" srcId="{B846AA85-4428-44E1-B779-5C056C1630C3}" destId="{F6CDCD24-B9D8-4A63-A0C7-EF53D82D300F}" srcOrd="0" destOrd="0" presId="urn:microsoft.com/office/officeart/2008/layout/HalfCircleOrganizationChart"/>
    <dgm:cxn modelId="{96593E0A-4E36-4B16-A841-B507C5C8C167}" type="presOf" srcId="{C449365B-C201-4BB8-B5DA-2F287AC3155F}" destId="{8FB4DDE4-8B8B-4AB9-8D5F-D66825EACA9C}" srcOrd="0" destOrd="0" presId="urn:microsoft.com/office/officeart/2008/layout/HalfCircleOrganizationChart"/>
    <dgm:cxn modelId="{BC391843-98A0-4A56-B0FA-C8534959BE72}" type="presOf" srcId="{9E0B15DF-DD0A-4872-A9B8-BE1FBE8A41F3}" destId="{E76EB1A9-6F03-42C0-948E-DAEDBF475702}" srcOrd="0" destOrd="0" presId="urn:microsoft.com/office/officeart/2008/layout/HalfCircleOrganizationChart"/>
    <dgm:cxn modelId="{3F5C0483-B98C-4164-BE00-B0BC55376E0D}" type="presOf" srcId="{595C4419-4450-4604-A626-7D1AB7E1E1A0}" destId="{0A34808E-5B43-4AB9-9097-E1EB8F1EEF55}" srcOrd="0" destOrd="0" presId="urn:microsoft.com/office/officeart/2008/layout/HalfCircleOrganizationChart"/>
    <dgm:cxn modelId="{1A1DCC33-1326-41CE-9CFD-50860F37D555}" type="presOf" srcId="{EAEC9708-0E99-428B-8D29-8695DC83E61D}" destId="{65D4EA84-5827-40D9-B481-092731634980}" srcOrd="1" destOrd="0" presId="urn:microsoft.com/office/officeart/2008/layout/HalfCircleOrganizationChart"/>
    <dgm:cxn modelId="{4C806109-A2CB-4E01-81B7-743833A10C5F}" type="presOf" srcId="{D9FD740D-42FE-442F-A2A8-EA2CDD9A9070}" destId="{7CB90EFD-6984-46FD-93E4-7C0126336813}" srcOrd="0" destOrd="0" presId="urn:microsoft.com/office/officeart/2008/layout/HalfCircleOrganizationChart"/>
    <dgm:cxn modelId="{376C07D1-EB5E-4A73-9779-897CDA0F9B6E}" type="presOf" srcId="{AA956384-29F4-49BB-84F0-87E39A3624AB}" destId="{741E84E1-6B93-4E28-870C-742592479F75}" srcOrd="1" destOrd="0" presId="urn:microsoft.com/office/officeart/2008/layout/HalfCircleOrganizationChart"/>
    <dgm:cxn modelId="{BF392381-B855-4CF8-84F4-09D99F80CE3D}" type="presOf" srcId="{43285097-8F0D-491D-86AA-6192818B8F52}" destId="{559F0533-B975-4949-8429-51D4E6DB62C2}" srcOrd="0" destOrd="0" presId="urn:microsoft.com/office/officeart/2008/layout/HalfCircleOrganizationChart"/>
    <dgm:cxn modelId="{3853E932-5A29-433F-925D-757AF0E54997}" type="presOf" srcId="{98CF647B-81F2-4730-AE05-7FFAAB260167}" destId="{ED5AFB9F-D745-4A12-982C-E609CA28629E}" srcOrd="1" destOrd="0" presId="urn:microsoft.com/office/officeart/2008/layout/HalfCircleOrganizationChart"/>
    <dgm:cxn modelId="{E4E1A758-A139-44F1-AB4A-34F099266E71}" srcId="{F63D454E-B08B-4FA8-A1C8-47B0DA8F66A0}" destId="{566E38A3-D157-4FEB-91FC-F5376005D11E}" srcOrd="0" destOrd="0" parTransId="{250F435F-9B85-416D-87FC-CC0AC607B85E}" sibTransId="{2F57092C-405E-42F7-A43D-9E4AE31BA0A1}"/>
    <dgm:cxn modelId="{9467C73D-D1DE-42A1-8C92-397A62F99208}" type="presOf" srcId="{F98791EA-730C-4B22-874E-1A095F8789E0}" destId="{6BCAE175-53CC-4B78-8E41-32E1B27961C2}" srcOrd="0" destOrd="0" presId="urn:microsoft.com/office/officeart/2008/layout/HalfCircleOrganizationChart"/>
    <dgm:cxn modelId="{B0D3A29B-76AE-440B-8C7C-351B9B4105D9}" type="presOf" srcId="{F63D454E-B08B-4FA8-A1C8-47B0DA8F66A0}" destId="{D979780C-4673-4ED8-85A4-B618779FD44B}" srcOrd="0" destOrd="0" presId="urn:microsoft.com/office/officeart/2008/layout/HalfCircleOrganizationChart"/>
    <dgm:cxn modelId="{508B22FE-E39B-4959-8B85-1541BDC2D632}" type="presOf" srcId="{250F435F-9B85-416D-87FC-CC0AC607B85E}" destId="{691B50E2-CFBA-46A5-895A-370F840C32D0}" srcOrd="0" destOrd="0" presId="urn:microsoft.com/office/officeart/2008/layout/HalfCircleOrganizationChart"/>
    <dgm:cxn modelId="{8002794A-C5FB-455C-87B0-9472973F86F1}" type="presOf" srcId="{98CF647B-81F2-4730-AE05-7FFAAB260167}" destId="{20448D25-59AF-47C0-8AD3-884443141520}" srcOrd="0" destOrd="0" presId="urn:microsoft.com/office/officeart/2008/layout/HalfCircleOrganizationChart"/>
    <dgm:cxn modelId="{C9275C78-FB23-447E-9946-EBE66E3613D8}" srcId="{EAEC9708-0E99-428B-8D29-8695DC83E61D}" destId="{256E5220-8DAE-42B9-9BD9-0AC8256CA8D7}" srcOrd="1" destOrd="0" parTransId="{40A44EA9-870D-42DE-A2C7-E8560CF7A5E3}" sibTransId="{CC5DDAA0-CA10-4E3D-A6AD-AF39A3E1E33B}"/>
    <dgm:cxn modelId="{C725E152-5923-4323-8D8C-281C6A9E2E70}" type="presOf" srcId="{B59D7629-0BC7-4B05-A543-DA5AAAB9FE7E}" destId="{D452975D-D65E-4F00-AD2F-B2C051B7094A}" srcOrd="0" destOrd="0" presId="urn:microsoft.com/office/officeart/2008/layout/HalfCircleOrganizationChart"/>
    <dgm:cxn modelId="{34155E2C-258E-407E-A5E9-4ED91710C857}" srcId="{2900532F-977F-4669-BB05-E93C406CE423}" destId="{AF8A6159-6C9C-4CAE-99C8-972547867D47}" srcOrd="1" destOrd="0" parTransId="{254A1BFF-1202-427B-ACCF-41E8C592BC1A}" sibTransId="{71CB5EAC-C418-439C-9D1C-26D44FF3CE92}"/>
    <dgm:cxn modelId="{37EEC3D6-45E7-4CF2-923C-669B1EEC5895}" srcId="{1BAD5D61-E6EC-4289-B92C-8483B032C5A6}" destId="{B59D7629-0BC7-4B05-A543-DA5AAAB9FE7E}" srcOrd="0" destOrd="0" parTransId="{9E0B15DF-DD0A-4872-A9B8-BE1FBE8A41F3}" sibTransId="{244337AA-F8CA-4A6A-BBDA-18C81ABBA2DB}"/>
    <dgm:cxn modelId="{3786008C-E30B-4A9C-BC19-4A085C89D72A}" type="presOf" srcId="{43285097-8F0D-491D-86AA-6192818B8F52}" destId="{F1B1205D-B8AE-4464-9475-588B80802A36}" srcOrd="1" destOrd="0" presId="urn:microsoft.com/office/officeart/2008/layout/HalfCircleOrganizationChart"/>
    <dgm:cxn modelId="{7D18BE29-B80D-4665-A25E-C6DD82520082}" type="presOf" srcId="{AF8A6159-6C9C-4CAE-99C8-972547867D47}" destId="{A72EC568-409C-4A22-BEB3-876079DFC73D}" srcOrd="1" destOrd="0" presId="urn:microsoft.com/office/officeart/2008/layout/HalfCircleOrganizationChart"/>
    <dgm:cxn modelId="{C40BF101-A184-48AC-812A-BEC58A4C821E}" srcId="{F63D454E-B08B-4FA8-A1C8-47B0DA8F66A0}" destId="{98CF647B-81F2-4730-AE05-7FFAAB260167}" srcOrd="2" destOrd="0" parTransId="{F98791EA-730C-4B22-874E-1A095F8789E0}" sibTransId="{55CDB490-9537-44BC-AD07-6D5928A36813}"/>
    <dgm:cxn modelId="{0789BE7A-6777-4323-948D-0A19D69D6068}" type="presOf" srcId="{294F0C5C-6A0F-46F5-BCA5-464566956E9E}" destId="{C32F043C-30B7-4185-86B0-5ECEAA279DD7}" srcOrd="0" destOrd="0" presId="urn:microsoft.com/office/officeart/2008/layout/HalfCircleOrganizationChart"/>
    <dgm:cxn modelId="{FCE9F5E3-0619-4B51-A7B7-D6AB9C3C46C9}" type="presOf" srcId="{EAEC9708-0E99-428B-8D29-8695DC83E61D}" destId="{F37050A9-FDEC-4695-A8BE-7A8B2EDDAA11}" srcOrd="0" destOrd="0" presId="urn:microsoft.com/office/officeart/2008/layout/HalfCircleOrganizationChart"/>
    <dgm:cxn modelId="{3BEC3328-21C7-47D7-AFAB-0B6E233A914C}" type="presOf" srcId="{566E38A3-D157-4FEB-91FC-F5376005D11E}" destId="{92C0DE76-CDB3-4825-9F84-0278C4B3BF3D}" srcOrd="1" destOrd="0" presId="urn:microsoft.com/office/officeart/2008/layout/HalfCircleOrganizationChart"/>
    <dgm:cxn modelId="{969DAB7A-EAC1-4A4C-81FF-CC87503A1A50}" type="presOf" srcId="{1BAD5D61-E6EC-4289-B92C-8483B032C5A6}" destId="{4AECA1C9-448A-45CC-A2D9-916866934640}" srcOrd="1" destOrd="0" presId="urn:microsoft.com/office/officeart/2008/layout/HalfCircleOrganizationChart"/>
    <dgm:cxn modelId="{ACA5BDD9-386F-4A39-8FF7-08FE488358BD}" type="presParOf" srcId="{46393354-43AF-44B8-BAAA-2BE019529C70}" destId="{189797E0-2A57-4563-977E-896B2CAE458C}" srcOrd="0" destOrd="0" presId="urn:microsoft.com/office/officeart/2008/layout/HalfCircleOrganizationChart"/>
    <dgm:cxn modelId="{6BDF39B4-4280-4198-A216-62DBFF4B953C}" type="presParOf" srcId="{189797E0-2A57-4563-977E-896B2CAE458C}" destId="{BF0E035F-7EF7-4E8D-9716-CC75FEC8D6AE}" srcOrd="0" destOrd="0" presId="urn:microsoft.com/office/officeart/2008/layout/HalfCircleOrganizationChart"/>
    <dgm:cxn modelId="{6F02C44A-4DB3-48E7-9370-AF0B2E6B5855}" type="presParOf" srcId="{BF0E035F-7EF7-4E8D-9716-CC75FEC8D6AE}" destId="{D979780C-4673-4ED8-85A4-B618779FD44B}" srcOrd="0" destOrd="0" presId="urn:microsoft.com/office/officeart/2008/layout/HalfCircleOrganizationChart"/>
    <dgm:cxn modelId="{A8CCCA2A-B6A0-46D3-8A02-550FF6EAADEF}" type="presParOf" srcId="{BF0E035F-7EF7-4E8D-9716-CC75FEC8D6AE}" destId="{74BBD3AA-5E2B-4AFE-9095-F66D2111165D}" srcOrd="1" destOrd="0" presId="urn:microsoft.com/office/officeart/2008/layout/HalfCircleOrganizationChart"/>
    <dgm:cxn modelId="{30570883-D3A0-4291-B0C7-C9250A0C6527}" type="presParOf" srcId="{BF0E035F-7EF7-4E8D-9716-CC75FEC8D6AE}" destId="{AB85BCDE-541A-40F0-AE3E-0F460067A5ED}" srcOrd="2" destOrd="0" presId="urn:microsoft.com/office/officeart/2008/layout/HalfCircleOrganizationChart"/>
    <dgm:cxn modelId="{97408AFE-9BE9-4E0F-88B5-61A1C5FA811A}" type="presParOf" srcId="{BF0E035F-7EF7-4E8D-9716-CC75FEC8D6AE}" destId="{20339AF2-65DF-493B-A634-C426B5679B7C}" srcOrd="3" destOrd="0" presId="urn:microsoft.com/office/officeart/2008/layout/HalfCircleOrganizationChart"/>
    <dgm:cxn modelId="{126EBAD9-69B0-4480-B598-F18D5EA45955}" type="presParOf" srcId="{189797E0-2A57-4563-977E-896B2CAE458C}" destId="{A384933D-8247-4590-9FB4-98791E559FC1}" srcOrd="1" destOrd="0" presId="urn:microsoft.com/office/officeart/2008/layout/HalfCircleOrganizationChart"/>
    <dgm:cxn modelId="{340D722F-E5C8-4021-B90F-87F8ED670D43}" type="presParOf" srcId="{A384933D-8247-4590-9FB4-98791E559FC1}" destId="{691B50E2-CFBA-46A5-895A-370F840C32D0}" srcOrd="0" destOrd="0" presId="urn:microsoft.com/office/officeart/2008/layout/HalfCircleOrganizationChart"/>
    <dgm:cxn modelId="{A4456BFA-CB5F-430B-8B95-4DDC09C22C6E}" type="presParOf" srcId="{A384933D-8247-4590-9FB4-98791E559FC1}" destId="{57A933C5-440C-4CDE-8399-ED7FD6BE84DC}" srcOrd="1" destOrd="0" presId="urn:microsoft.com/office/officeart/2008/layout/HalfCircleOrganizationChart"/>
    <dgm:cxn modelId="{5AF0A0C2-D7F5-4ED6-8F9B-2A59E0D872EF}" type="presParOf" srcId="{57A933C5-440C-4CDE-8399-ED7FD6BE84DC}" destId="{7D777E96-610E-478D-81CE-B2A562F3F38E}" srcOrd="0" destOrd="0" presId="urn:microsoft.com/office/officeart/2008/layout/HalfCircleOrganizationChart"/>
    <dgm:cxn modelId="{CD1A6CF2-0C70-449A-83C6-FD929E8FFA2E}" type="presParOf" srcId="{7D777E96-610E-478D-81CE-B2A562F3F38E}" destId="{8C0B30F6-B098-41CF-B946-5FCF2DDB168C}" srcOrd="0" destOrd="0" presId="urn:microsoft.com/office/officeart/2008/layout/HalfCircleOrganizationChart"/>
    <dgm:cxn modelId="{05CA35AE-87FD-40E9-B2A7-37A8406C6469}" type="presParOf" srcId="{7D777E96-610E-478D-81CE-B2A562F3F38E}" destId="{3813F90E-A63E-4EFB-9205-CCD88B74BABA}" srcOrd="1" destOrd="0" presId="urn:microsoft.com/office/officeart/2008/layout/HalfCircleOrganizationChart"/>
    <dgm:cxn modelId="{C4D1BD93-A17E-496D-A6D1-291B51F5B747}" type="presParOf" srcId="{7D777E96-610E-478D-81CE-B2A562F3F38E}" destId="{DFCD6F1E-0B85-4F53-89AF-AFC9BA92AF01}" srcOrd="2" destOrd="0" presId="urn:microsoft.com/office/officeart/2008/layout/HalfCircleOrganizationChart"/>
    <dgm:cxn modelId="{60F04FB6-C1C9-41AC-8DF5-C132723A6F5D}" type="presParOf" srcId="{7D777E96-610E-478D-81CE-B2A562F3F38E}" destId="{92C0DE76-CDB3-4825-9F84-0278C4B3BF3D}" srcOrd="3" destOrd="0" presId="urn:microsoft.com/office/officeart/2008/layout/HalfCircleOrganizationChart"/>
    <dgm:cxn modelId="{39BCDB5F-47A9-4905-B307-18C0124131AA}" type="presParOf" srcId="{57A933C5-440C-4CDE-8399-ED7FD6BE84DC}" destId="{F5A46B47-4690-4657-9DF1-75707A9D300B}" srcOrd="1" destOrd="0" presId="urn:microsoft.com/office/officeart/2008/layout/HalfCircleOrganizationChart"/>
    <dgm:cxn modelId="{3EC185D8-E9CD-43B5-96B5-4B72D109D04E}" type="presParOf" srcId="{57A933C5-440C-4CDE-8399-ED7FD6BE84DC}" destId="{0166D6D2-3A46-4EB7-91CA-839990D70763}" srcOrd="2" destOrd="0" presId="urn:microsoft.com/office/officeart/2008/layout/HalfCircleOrganizationChart"/>
    <dgm:cxn modelId="{E9FED3C2-9EE3-42BF-BD49-EF146B557911}" type="presParOf" srcId="{A384933D-8247-4590-9FB4-98791E559FC1}" destId="{17CB6296-321D-41A3-A8AD-BA9DD484545B}" srcOrd="2" destOrd="0" presId="urn:microsoft.com/office/officeart/2008/layout/HalfCircleOrganizationChart"/>
    <dgm:cxn modelId="{D6F7C29E-9254-4C05-87C2-97C004BD1607}" type="presParOf" srcId="{A384933D-8247-4590-9FB4-98791E559FC1}" destId="{3C7C8A54-6FF3-49C6-A072-527D99C8ACBF}" srcOrd="3" destOrd="0" presId="urn:microsoft.com/office/officeart/2008/layout/HalfCircleOrganizationChart"/>
    <dgm:cxn modelId="{AD3B9818-6BB1-47CE-9C3D-2B2AC4742224}" type="presParOf" srcId="{3C7C8A54-6FF3-49C6-A072-527D99C8ACBF}" destId="{A3A16650-15B4-41B7-87C4-2020BF56E0E5}" srcOrd="0" destOrd="0" presId="urn:microsoft.com/office/officeart/2008/layout/HalfCircleOrganizationChart"/>
    <dgm:cxn modelId="{BD96FE2B-F888-4F71-A079-B45F232284A2}" type="presParOf" srcId="{A3A16650-15B4-41B7-87C4-2020BF56E0E5}" destId="{E4311BDB-1919-48F7-B4AD-70AD73A29E45}" srcOrd="0" destOrd="0" presId="urn:microsoft.com/office/officeart/2008/layout/HalfCircleOrganizationChart"/>
    <dgm:cxn modelId="{B9DE1674-AA12-4E60-B614-D8C7F7658CE6}" type="presParOf" srcId="{A3A16650-15B4-41B7-87C4-2020BF56E0E5}" destId="{CCA7CEBD-D7C6-4441-881B-3F13FD1177C2}" srcOrd="1" destOrd="0" presId="urn:microsoft.com/office/officeart/2008/layout/HalfCircleOrganizationChart"/>
    <dgm:cxn modelId="{28CD3D8B-053B-4F5A-926E-B764B7C19CE3}" type="presParOf" srcId="{A3A16650-15B4-41B7-87C4-2020BF56E0E5}" destId="{CA4BEE7A-D3DF-4694-9DF4-D9CABF0946DF}" srcOrd="2" destOrd="0" presId="urn:microsoft.com/office/officeart/2008/layout/HalfCircleOrganizationChart"/>
    <dgm:cxn modelId="{51357577-CDDC-4FA1-BEC0-C42684FE5325}" type="presParOf" srcId="{A3A16650-15B4-41B7-87C4-2020BF56E0E5}" destId="{AC6DD62C-1858-4D7E-A78B-A7A6AB173235}" srcOrd="3" destOrd="0" presId="urn:microsoft.com/office/officeart/2008/layout/HalfCircleOrganizationChart"/>
    <dgm:cxn modelId="{A6054FC2-CC94-4FD6-A842-DA55391697D2}" type="presParOf" srcId="{3C7C8A54-6FF3-49C6-A072-527D99C8ACBF}" destId="{8AF865CE-8C81-40AB-87E1-BBB363732CCA}" srcOrd="1" destOrd="0" presId="urn:microsoft.com/office/officeart/2008/layout/HalfCircleOrganizationChart"/>
    <dgm:cxn modelId="{0DCA0502-3CC1-478C-B87F-0A135A229083}" type="presParOf" srcId="{3C7C8A54-6FF3-49C6-A072-527D99C8ACBF}" destId="{B0CE8B96-39E6-43CA-B2F7-E46B02B11018}" srcOrd="2" destOrd="0" presId="urn:microsoft.com/office/officeart/2008/layout/HalfCircleOrganizationChart"/>
    <dgm:cxn modelId="{8009A361-D3F3-4FED-BF6A-CCEE12B61CC6}" type="presParOf" srcId="{A384933D-8247-4590-9FB4-98791E559FC1}" destId="{6BCAE175-53CC-4B78-8E41-32E1B27961C2}" srcOrd="4" destOrd="0" presId="urn:microsoft.com/office/officeart/2008/layout/HalfCircleOrganizationChart"/>
    <dgm:cxn modelId="{0BF7FE88-F551-4D9A-8816-14455C215D19}" type="presParOf" srcId="{A384933D-8247-4590-9FB4-98791E559FC1}" destId="{B5CB38FB-89C6-4F90-B02C-06DBB734ED90}" srcOrd="5" destOrd="0" presId="urn:microsoft.com/office/officeart/2008/layout/HalfCircleOrganizationChart"/>
    <dgm:cxn modelId="{84944817-5E7A-4466-90CD-6D41B92BD792}" type="presParOf" srcId="{B5CB38FB-89C6-4F90-B02C-06DBB734ED90}" destId="{12531D0B-B189-4ADE-85AE-812C4714F506}" srcOrd="0" destOrd="0" presId="urn:microsoft.com/office/officeart/2008/layout/HalfCircleOrganizationChart"/>
    <dgm:cxn modelId="{4B2DC20E-3E40-4A06-A44B-4E8CAB79B295}" type="presParOf" srcId="{12531D0B-B189-4ADE-85AE-812C4714F506}" destId="{20448D25-59AF-47C0-8AD3-884443141520}" srcOrd="0" destOrd="0" presId="urn:microsoft.com/office/officeart/2008/layout/HalfCircleOrganizationChart"/>
    <dgm:cxn modelId="{94E35A60-2559-41AD-96C8-BE384689C8A5}" type="presParOf" srcId="{12531D0B-B189-4ADE-85AE-812C4714F506}" destId="{A769039C-49AB-415B-B751-7BC18FD532DB}" srcOrd="1" destOrd="0" presId="urn:microsoft.com/office/officeart/2008/layout/HalfCircleOrganizationChart"/>
    <dgm:cxn modelId="{56A23D1B-743F-42BA-AD52-A259F2534CA9}" type="presParOf" srcId="{12531D0B-B189-4ADE-85AE-812C4714F506}" destId="{64E7F930-AE0E-48EF-972E-11D7D7FDF128}" srcOrd="2" destOrd="0" presId="urn:microsoft.com/office/officeart/2008/layout/HalfCircleOrganizationChart"/>
    <dgm:cxn modelId="{55402367-80A0-4E32-8BBD-2E4187BABE69}" type="presParOf" srcId="{12531D0B-B189-4ADE-85AE-812C4714F506}" destId="{ED5AFB9F-D745-4A12-982C-E609CA28629E}" srcOrd="3" destOrd="0" presId="urn:microsoft.com/office/officeart/2008/layout/HalfCircleOrganizationChart"/>
    <dgm:cxn modelId="{337C8BF7-A1B0-4E2A-A7FA-C42403C49B8C}" type="presParOf" srcId="{B5CB38FB-89C6-4F90-B02C-06DBB734ED90}" destId="{C61C8E59-FE45-430A-94D6-F69BAB3A1FDB}" srcOrd="1" destOrd="0" presId="urn:microsoft.com/office/officeart/2008/layout/HalfCircleOrganizationChart"/>
    <dgm:cxn modelId="{35FA72C4-3C37-4059-8D18-E01430F2280E}" type="presParOf" srcId="{B5CB38FB-89C6-4F90-B02C-06DBB734ED90}" destId="{085B8550-C0A0-4E65-A63B-9A8E38A54B6B}" srcOrd="2" destOrd="0" presId="urn:microsoft.com/office/officeart/2008/layout/HalfCircleOrganizationChart"/>
    <dgm:cxn modelId="{E05B9882-0A9C-4521-89FD-39784CE7FA20}" type="presParOf" srcId="{A384933D-8247-4590-9FB4-98791E559FC1}" destId="{AE43E75B-C949-4AD3-B409-30F8C5014539}" srcOrd="6" destOrd="0" presId="urn:microsoft.com/office/officeart/2008/layout/HalfCircleOrganizationChart"/>
    <dgm:cxn modelId="{6D930236-3BC9-4648-AB78-EF2765CCA2E5}" type="presParOf" srcId="{A384933D-8247-4590-9FB4-98791E559FC1}" destId="{31B38234-08B1-409D-A92A-84E03669FC58}" srcOrd="7" destOrd="0" presId="urn:microsoft.com/office/officeart/2008/layout/HalfCircleOrganizationChart"/>
    <dgm:cxn modelId="{D9BC9BF3-1E85-4832-A9B9-E957F7CB1233}" type="presParOf" srcId="{31B38234-08B1-409D-A92A-84E03669FC58}" destId="{701E2629-0F2B-4AC2-A560-4408130AF977}" srcOrd="0" destOrd="0" presId="urn:microsoft.com/office/officeart/2008/layout/HalfCircleOrganizationChart"/>
    <dgm:cxn modelId="{040E902B-922B-4DBC-A5EE-4C355BDA8094}" type="presParOf" srcId="{701E2629-0F2B-4AC2-A560-4408130AF977}" destId="{F37050A9-FDEC-4695-A8BE-7A8B2EDDAA11}" srcOrd="0" destOrd="0" presId="urn:microsoft.com/office/officeart/2008/layout/HalfCircleOrganizationChart"/>
    <dgm:cxn modelId="{172CE6FE-E5B5-42FD-AB68-0B2AACAEB8F8}" type="presParOf" srcId="{701E2629-0F2B-4AC2-A560-4408130AF977}" destId="{E3F8B13D-C51C-44DA-81E6-F76848885A80}" srcOrd="1" destOrd="0" presId="urn:microsoft.com/office/officeart/2008/layout/HalfCircleOrganizationChart"/>
    <dgm:cxn modelId="{647243AD-4AA0-4B7E-94E4-E70E04DF3357}" type="presParOf" srcId="{701E2629-0F2B-4AC2-A560-4408130AF977}" destId="{BF5EDBFA-BF51-4F77-823D-79BE367B65A3}" srcOrd="2" destOrd="0" presId="urn:microsoft.com/office/officeart/2008/layout/HalfCircleOrganizationChart"/>
    <dgm:cxn modelId="{7C0B584F-BB4F-4F4E-BC09-B06EB4460280}" type="presParOf" srcId="{701E2629-0F2B-4AC2-A560-4408130AF977}" destId="{65D4EA84-5827-40D9-B481-092731634980}" srcOrd="3" destOrd="0" presId="urn:microsoft.com/office/officeart/2008/layout/HalfCircleOrganizationChart"/>
    <dgm:cxn modelId="{FF6A9CE0-AC38-41AE-964C-5D90B392C624}" type="presParOf" srcId="{31B38234-08B1-409D-A92A-84E03669FC58}" destId="{AABB27E9-FCFE-4032-A3AD-96267F955BEB}" srcOrd="1" destOrd="0" presId="urn:microsoft.com/office/officeart/2008/layout/HalfCircleOrganizationChart"/>
    <dgm:cxn modelId="{308EFA10-BEF0-4D68-88F7-52343F4D0D6B}" type="presParOf" srcId="{AABB27E9-FCFE-4032-A3AD-96267F955BEB}" destId="{4432BF95-4321-4F6C-B827-CF92C0CF971C}" srcOrd="0" destOrd="0" presId="urn:microsoft.com/office/officeart/2008/layout/HalfCircleOrganizationChart"/>
    <dgm:cxn modelId="{9F52BA7E-2A6B-4145-B9D0-342FC0A92A21}" type="presParOf" srcId="{AABB27E9-FCFE-4032-A3AD-96267F955BEB}" destId="{66C2F0DD-88F9-4BCD-961E-9F5AF8401C55}" srcOrd="1" destOrd="0" presId="urn:microsoft.com/office/officeart/2008/layout/HalfCircleOrganizationChart"/>
    <dgm:cxn modelId="{43A8536F-5E08-4BB5-84E5-AC94EEAAED66}" type="presParOf" srcId="{66C2F0DD-88F9-4BCD-961E-9F5AF8401C55}" destId="{270C408A-BFA1-4BDF-A016-808FEBA5211B}" srcOrd="0" destOrd="0" presId="urn:microsoft.com/office/officeart/2008/layout/HalfCircleOrganizationChart"/>
    <dgm:cxn modelId="{301BD0D1-69D8-4946-90F1-835034E9E5A9}" type="presParOf" srcId="{270C408A-BFA1-4BDF-A016-808FEBA5211B}" destId="{928193DF-F7E0-4959-A3B1-5A97B51DC87A}" srcOrd="0" destOrd="0" presId="urn:microsoft.com/office/officeart/2008/layout/HalfCircleOrganizationChart"/>
    <dgm:cxn modelId="{4E001783-9551-4866-BA1D-385EE429AF41}" type="presParOf" srcId="{270C408A-BFA1-4BDF-A016-808FEBA5211B}" destId="{AA1A2CE4-980F-4897-94A5-59C4E4B6402B}" srcOrd="1" destOrd="0" presId="urn:microsoft.com/office/officeart/2008/layout/HalfCircleOrganizationChart"/>
    <dgm:cxn modelId="{5CB2E14C-03A7-43CB-AE13-EBF5EA1A30EF}" type="presParOf" srcId="{270C408A-BFA1-4BDF-A016-808FEBA5211B}" destId="{DCFD99C0-D751-4344-97AE-B02FC13AA696}" srcOrd="2" destOrd="0" presId="urn:microsoft.com/office/officeart/2008/layout/HalfCircleOrganizationChart"/>
    <dgm:cxn modelId="{ED382B13-98A9-4197-B391-BD3781C3ED56}" type="presParOf" srcId="{270C408A-BFA1-4BDF-A016-808FEBA5211B}" destId="{20FB287B-F8CB-41FF-A310-FF839A22A2F4}" srcOrd="3" destOrd="0" presId="urn:microsoft.com/office/officeart/2008/layout/HalfCircleOrganizationChart"/>
    <dgm:cxn modelId="{21133FC4-63EE-45D3-BEC1-544528850A25}" type="presParOf" srcId="{66C2F0DD-88F9-4BCD-961E-9F5AF8401C55}" destId="{08C99149-F657-47D5-A460-8A5A50C23267}" srcOrd="1" destOrd="0" presId="urn:microsoft.com/office/officeart/2008/layout/HalfCircleOrganizationChart"/>
    <dgm:cxn modelId="{3B4EDAED-C9F2-4B7C-9DF8-DBBF5A16C5E7}" type="presParOf" srcId="{08C99149-F657-47D5-A460-8A5A50C23267}" destId="{6A44A4D7-6A10-4A36-AB18-FA3AA7CEF28B}" srcOrd="0" destOrd="0" presId="urn:microsoft.com/office/officeart/2008/layout/HalfCircleOrganizationChart"/>
    <dgm:cxn modelId="{68CAEA50-EC07-4FFA-911D-24749267B034}" type="presParOf" srcId="{08C99149-F657-47D5-A460-8A5A50C23267}" destId="{84628A01-320C-40B4-96E3-AAE2DBB465B8}" srcOrd="1" destOrd="0" presId="urn:microsoft.com/office/officeart/2008/layout/HalfCircleOrganizationChart"/>
    <dgm:cxn modelId="{2F692D42-533B-435F-8BFE-14DE334634C7}" type="presParOf" srcId="{84628A01-320C-40B4-96E3-AAE2DBB465B8}" destId="{CBCF80BD-0861-47BC-8F7F-F9F77481573F}" srcOrd="0" destOrd="0" presId="urn:microsoft.com/office/officeart/2008/layout/HalfCircleOrganizationChart"/>
    <dgm:cxn modelId="{D8A7F671-226B-4B71-992E-538DDFF89E34}" type="presParOf" srcId="{CBCF80BD-0861-47BC-8F7F-F9F77481573F}" destId="{0A34808E-5B43-4AB9-9097-E1EB8F1EEF55}" srcOrd="0" destOrd="0" presId="urn:microsoft.com/office/officeart/2008/layout/HalfCircleOrganizationChart"/>
    <dgm:cxn modelId="{1A27AB26-5F1B-41EA-AA7A-EA83ADFC11AE}" type="presParOf" srcId="{CBCF80BD-0861-47BC-8F7F-F9F77481573F}" destId="{0B873713-CE3A-4FD4-833E-7B96743AB5DA}" srcOrd="1" destOrd="0" presId="urn:microsoft.com/office/officeart/2008/layout/HalfCircleOrganizationChart"/>
    <dgm:cxn modelId="{B9B958A3-DB2C-4C13-B814-6BE41DCE9712}" type="presParOf" srcId="{CBCF80BD-0861-47BC-8F7F-F9F77481573F}" destId="{21C00153-699E-49BC-AF59-CB027E9BF3A4}" srcOrd="2" destOrd="0" presId="urn:microsoft.com/office/officeart/2008/layout/HalfCircleOrganizationChart"/>
    <dgm:cxn modelId="{F949D8BB-FAEA-4C62-B0E0-F2078AE93FA2}" type="presParOf" srcId="{CBCF80BD-0861-47BC-8F7F-F9F77481573F}" destId="{1FE47D7D-73C0-4D04-AD3B-35F9BB1B3956}" srcOrd="3" destOrd="0" presId="urn:microsoft.com/office/officeart/2008/layout/HalfCircleOrganizationChart"/>
    <dgm:cxn modelId="{5D4D4989-8862-4CED-9CF8-ABC380EBA822}" type="presParOf" srcId="{84628A01-320C-40B4-96E3-AAE2DBB465B8}" destId="{A5F1CC3D-D883-4688-8C0D-3C2741F7FAF5}" srcOrd="1" destOrd="0" presId="urn:microsoft.com/office/officeart/2008/layout/HalfCircleOrganizationChart"/>
    <dgm:cxn modelId="{E424EFF0-AFC2-41CF-ABC7-5F08C1F28458}" type="presParOf" srcId="{84628A01-320C-40B4-96E3-AAE2DBB465B8}" destId="{3C2E6D57-E959-4333-8BC2-A5D175676D37}" srcOrd="2" destOrd="0" presId="urn:microsoft.com/office/officeart/2008/layout/HalfCircleOrganizationChart"/>
    <dgm:cxn modelId="{DD3777CC-46DD-47F9-80E3-42BF252FB8EE}" type="presParOf" srcId="{08C99149-F657-47D5-A460-8A5A50C23267}" destId="{357356A1-2106-4E07-93E5-2B7770799DCC}" srcOrd="2" destOrd="0" presId="urn:microsoft.com/office/officeart/2008/layout/HalfCircleOrganizationChart"/>
    <dgm:cxn modelId="{F03D441E-DF89-44E2-AE18-BC45D85F4696}" type="presParOf" srcId="{08C99149-F657-47D5-A460-8A5A50C23267}" destId="{8B0C7BA5-44FD-4E2D-853F-FF532F3BDF02}" srcOrd="3" destOrd="0" presId="urn:microsoft.com/office/officeart/2008/layout/HalfCircleOrganizationChart"/>
    <dgm:cxn modelId="{9D8C0ED2-3588-43CF-ABB3-9B9DDF6CE291}" type="presParOf" srcId="{8B0C7BA5-44FD-4E2D-853F-FF532F3BDF02}" destId="{980B0562-63C5-4439-8D17-972BE5E1EDE1}" srcOrd="0" destOrd="0" presId="urn:microsoft.com/office/officeart/2008/layout/HalfCircleOrganizationChart"/>
    <dgm:cxn modelId="{C814F85D-EFEA-4FF5-930E-73E0E5B0C169}" type="presParOf" srcId="{980B0562-63C5-4439-8D17-972BE5E1EDE1}" destId="{532DF382-D3E1-4A0A-8181-8C826E4D879F}" srcOrd="0" destOrd="0" presId="urn:microsoft.com/office/officeart/2008/layout/HalfCircleOrganizationChart"/>
    <dgm:cxn modelId="{16C25382-42D6-41E1-A6BA-A7CFDD102BBA}" type="presParOf" srcId="{980B0562-63C5-4439-8D17-972BE5E1EDE1}" destId="{9E8048F1-74A8-4F8E-9D2F-11B1B3BA862B}" srcOrd="1" destOrd="0" presId="urn:microsoft.com/office/officeart/2008/layout/HalfCircleOrganizationChart"/>
    <dgm:cxn modelId="{B2268E3F-F9CA-42BD-9543-C55ECA55AC01}" type="presParOf" srcId="{980B0562-63C5-4439-8D17-972BE5E1EDE1}" destId="{159CE19B-AC15-4C78-A968-EEFA2BD84253}" srcOrd="2" destOrd="0" presId="urn:microsoft.com/office/officeart/2008/layout/HalfCircleOrganizationChart"/>
    <dgm:cxn modelId="{A46E3E0B-67D8-4DEF-A156-0F4C9C1D46EC}" type="presParOf" srcId="{980B0562-63C5-4439-8D17-972BE5E1EDE1}" destId="{A72EC568-409C-4A22-BEB3-876079DFC73D}" srcOrd="3" destOrd="0" presId="urn:microsoft.com/office/officeart/2008/layout/HalfCircleOrganizationChart"/>
    <dgm:cxn modelId="{40919484-14A0-4629-A0D6-BE8ECBC60F2A}" type="presParOf" srcId="{8B0C7BA5-44FD-4E2D-853F-FF532F3BDF02}" destId="{14CB5FD7-8F73-4748-9308-3953491A3283}" srcOrd="1" destOrd="0" presId="urn:microsoft.com/office/officeart/2008/layout/HalfCircleOrganizationChart"/>
    <dgm:cxn modelId="{D72F3833-59B8-4625-B140-0F79928A9301}" type="presParOf" srcId="{8B0C7BA5-44FD-4E2D-853F-FF532F3BDF02}" destId="{344A25D4-8DAD-402C-84C7-88883B80DD72}" srcOrd="2" destOrd="0" presId="urn:microsoft.com/office/officeart/2008/layout/HalfCircleOrganizationChart"/>
    <dgm:cxn modelId="{552CF300-F6D6-4494-B12E-B1265DB8D04B}" type="presParOf" srcId="{66C2F0DD-88F9-4BCD-961E-9F5AF8401C55}" destId="{C6D3D419-26C1-4978-9474-E1C0616FD86A}" srcOrd="2" destOrd="0" presId="urn:microsoft.com/office/officeart/2008/layout/HalfCircleOrganizationChart"/>
    <dgm:cxn modelId="{E39E291C-0469-465E-8C0E-9248B229FE4D}" type="presParOf" srcId="{AABB27E9-FCFE-4032-A3AD-96267F955BEB}" destId="{99653CCD-6882-4B85-BDB6-A8D456DF3CB8}" srcOrd="2" destOrd="0" presId="urn:microsoft.com/office/officeart/2008/layout/HalfCircleOrganizationChart"/>
    <dgm:cxn modelId="{16394AAA-0DFE-4BFD-820A-BEA1CF466822}" type="presParOf" srcId="{AABB27E9-FCFE-4032-A3AD-96267F955BEB}" destId="{FF205260-0419-49DE-8C87-C47C6B05905D}" srcOrd="3" destOrd="0" presId="urn:microsoft.com/office/officeart/2008/layout/HalfCircleOrganizationChart"/>
    <dgm:cxn modelId="{B3902000-C379-4C66-997E-EAA08C14248E}" type="presParOf" srcId="{FF205260-0419-49DE-8C87-C47C6B05905D}" destId="{9A9AC1F4-8EF9-408E-A391-283E62C10A82}" srcOrd="0" destOrd="0" presId="urn:microsoft.com/office/officeart/2008/layout/HalfCircleOrganizationChart"/>
    <dgm:cxn modelId="{001939DF-584A-483C-8710-17514C91AE88}" type="presParOf" srcId="{9A9AC1F4-8EF9-408E-A391-283E62C10A82}" destId="{FDC1CD75-D1C1-47CE-917B-C367AA2A1112}" srcOrd="0" destOrd="0" presId="urn:microsoft.com/office/officeart/2008/layout/HalfCircleOrganizationChart"/>
    <dgm:cxn modelId="{706008CA-5DF1-4F53-ADBC-EEAF880125BF}" type="presParOf" srcId="{9A9AC1F4-8EF9-408E-A391-283E62C10A82}" destId="{788B0C13-BBAD-4A2D-8405-69D9E31CFD85}" srcOrd="1" destOrd="0" presId="urn:microsoft.com/office/officeart/2008/layout/HalfCircleOrganizationChart"/>
    <dgm:cxn modelId="{E5DE1A9E-D540-46FC-949A-C5F2E3A1F754}" type="presParOf" srcId="{9A9AC1F4-8EF9-408E-A391-283E62C10A82}" destId="{082342D7-3AF7-48B9-BE52-3697B2051963}" srcOrd="2" destOrd="0" presId="urn:microsoft.com/office/officeart/2008/layout/HalfCircleOrganizationChart"/>
    <dgm:cxn modelId="{BB94D6A2-67A8-4BDF-8AAD-99074C841BC5}" type="presParOf" srcId="{9A9AC1F4-8EF9-408E-A391-283E62C10A82}" destId="{9871A8C4-9220-46EA-B034-F26AAB0C0673}" srcOrd="3" destOrd="0" presId="urn:microsoft.com/office/officeart/2008/layout/HalfCircleOrganizationChart"/>
    <dgm:cxn modelId="{C22A5495-08D9-4D4B-B9B3-FCB35A6B20C4}" type="presParOf" srcId="{FF205260-0419-49DE-8C87-C47C6B05905D}" destId="{6A9C296D-300B-4D73-B3CF-E3ED16A730D5}" srcOrd="1" destOrd="0" presId="urn:microsoft.com/office/officeart/2008/layout/HalfCircleOrganizationChart"/>
    <dgm:cxn modelId="{A57999B1-7F3C-4780-9605-2E4D4C941666}" type="presParOf" srcId="{6A9C296D-300B-4D73-B3CF-E3ED16A730D5}" destId="{7CB90EFD-6984-46FD-93E4-7C0126336813}" srcOrd="0" destOrd="0" presId="urn:microsoft.com/office/officeart/2008/layout/HalfCircleOrganizationChart"/>
    <dgm:cxn modelId="{1212EE9A-04A3-4EB2-BEB7-53B239381B5B}" type="presParOf" srcId="{6A9C296D-300B-4D73-B3CF-E3ED16A730D5}" destId="{27B2651F-9604-447E-9EBC-2A1484932D6B}" srcOrd="1" destOrd="0" presId="urn:microsoft.com/office/officeart/2008/layout/HalfCircleOrganizationChart"/>
    <dgm:cxn modelId="{05768E63-E31B-409F-8412-653365DC98B2}" type="presParOf" srcId="{27B2651F-9604-447E-9EBC-2A1484932D6B}" destId="{EAB29B61-1F80-4F9F-A775-FD584B79747D}" srcOrd="0" destOrd="0" presId="urn:microsoft.com/office/officeart/2008/layout/HalfCircleOrganizationChart"/>
    <dgm:cxn modelId="{8FBC98B7-EC18-424B-A5A7-EB26F6D06511}" type="presParOf" srcId="{EAB29B61-1F80-4F9F-A775-FD584B79747D}" destId="{F6CDCD24-B9D8-4A63-A0C7-EF53D82D300F}" srcOrd="0" destOrd="0" presId="urn:microsoft.com/office/officeart/2008/layout/HalfCircleOrganizationChart"/>
    <dgm:cxn modelId="{39C712BB-A230-421E-8E98-1F6BD5D64B22}" type="presParOf" srcId="{EAB29B61-1F80-4F9F-A775-FD584B79747D}" destId="{3D5FC991-6C79-4C7E-BC7D-6CAEF3FE667A}" srcOrd="1" destOrd="0" presId="urn:microsoft.com/office/officeart/2008/layout/HalfCircleOrganizationChart"/>
    <dgm:cxn modelId="{82676FDC-C541-4D32-9D97-54E7426020ED}" type="presParOf" srcId="{EAB29B61-1F80-4F9F-A775-FD584B79747D}" destId="{3CAADC85-78E8-444B-99D9-F18E0268B238}" srcOrd="2" destOrd="0" presId="urn:microsoft.com/office/officeart/2008/layout/HalfCircleOrganizationChart"/>
    <dgm:cxn modelId="{6D20F612-9FD7-4E29-A301-99DB32D47A60}" type="presParOf" srcId="{EAB29B61-1F80-4F9F-A775-FD584B79747D}" destId="{1FB6AA18-0F9C-42E6-8978-2E45C25FC024}" srcOrd="3" destOrd="0" presId="urn:microsoft.com/office/officeart/2008/layout/HalfCircleOrganizationChart"/>
    <dgm:cxn modelId="{48BC2986-509C-480A-85DC-22DCE9786BF6}" type="presParOf" srcId="{27B2651F-9604-447E-9EBC-2A1484932D6B}" destId="{23CD6C8C-95F9-4A9E-9415-B454B90B0EFB}" srcOrd="1" destOrd="0" presId="urn:microsoft.com/office/officeart/2008/layout/HalfCircleOrganizationChart"/>
    <dgm:cxn modelId="{0C64579C-CE5F-4201-9621-D24FBCBACA23}" type="presParOf" srcId="{27B2651F-9604-447E-9EBC-2A1484932D6B}" destId="{8E9B31FC-AABF-4AA2-A3A8-F0D90FB451F5}" srcOrd="2" destOrd="0" presId="urn:microsoft.com/office/officeart/2008/layout/HalfCircleOrganizationChart"/>
    <dgm:cxn modelId="{866DC774-7E4B-4787-9ACC-59419B918F5C}" type="presParOf" srcId="{FF205260-0419-49DE-8C87-C47C6B05905D}" destId="{70529D44-272D-4B4D-BE8A-7A0BDB1C63CF}" srcOrd="2" destOrd="0" presId="urn:microsoft.com/office/officeart/2008/layout/HalfCircleOrganizationChart"/>
    <dgm:cxn modelId="{18854E96-1C90-4EB6-811E-161845ECC492}" type="presParOf" srcId="{31B38234-08B1-409D-A92A-84E03669FC58}" destId="{126C15CE-7D44-4193-A793-2C1C7D2995C2}" srcOrd="2" destOrd="0" presId="urn:microsoft.com/office/officeart/2008/layout/HalfCircleOrganizationChart"/>
    <dgm:cxn modelId="{8774B95E-CBF2-49CA-B573-36FBBF333A5C}" type="presParOf" srcId="{A384933D-8247-4590-9FB4-98791E559FC1}" destId="{C32F043C-30B7-4185-86B0-5ECEAA279DD7}" srcOrd="8" destOrd="0" presId="urn:microsoft.com/office/officeart/2008/layout/HalfCircleOrganizationChart"/>
    <dgm:cxn modelId="{989061FE-3552-4353-86F8-3916FFC1589C}" type="presParOf" srcId="{A384933D-8247-4590-9FB4-98791E559FC1}" destId="{0EA4A731-3F03-4E4E-B29A-0D1A1E09481F}" srcOrd="9" destOrd="0" presId="urn:microsoft.com/office/officeart/2008/layout/HalfCircleOrganizationChart"/>
    <dgm:cxn modelId="{B5B85B8B-056B-48EA-A8A7-854BD5719BFB}" type="presParOf" srcId="{0EA4A731-3F03-4E4E-B29A-0D1A1E09481F}" destId="{0A27833C-CFD3-4EAE-BCB6-2D1844394FA0}" srcOrd="0" destOrd="0" presId="urn:microsoft.com/office/officeart/2008/layout/HalfCircleOrganizationChart"/>
    <dgm:cxn modelId="{4E6573EE-17E8-47D4-AA0B-54DB65F5F86F}" type="presParOf" srcId="{0A27833C-CFD3-4EAE-BCB6-2D1844394FA0}" destId="{559F0533-B975-4949-8429-51D4E6DB62C2}" srcOrd="0" destOrd="0" presId="urn:microsoft.com/office/officeart/2008/layout/HalfCircleOrganizationChart"/>
    <dgm:cxn modelId="{9613683A-A716-4072-A715-2F4BCC08640D}" type="presParOf" srcId="{0A27833C-CFD3-4EAE-BCB6-2D1844394FA0}" destId="{8BA7F92B-C793-4DA0-97FD-2C7525E092C6}" srcOrd="1" destOrd="0" presId="urn:microsoft.com/office/officeart/2008/layout/HalfCircleOrganizationChart"/>
    <dgm:cxn modelId="{9856D607-5629-407C-A1C3-D517C0475AD3}" type="presParOf" srcId="{0A27833C-CFD3-4EAE-BCB6-2D1844394FA0}" destId="{4DC18908-8088-40B8-9508-17AD332AE3FA}" srcOrd="2" destOrd="0" presId="urn:microsoft.com/office/officeart/2008/layout/HalfCircleOrganizationChart"/>
    <dgm:cxn modelId="{A9CE3E99-B26B-495D-8E98-8FBC81D52816}" type="presParOf" srcId="{0A27833C-CFD3-4EAE-BCB6-2D1844394FA0}" destId="{F1B1205D-B8AE-4464-9475-588B80802A36}" srcOrd="3" destOrd="0" presId="urn:microsoft.com/office/officeart/2008/layout/HalfCircleOrganizationChart"/>
    <dgm:cxn modelId="{73838647-C17F-40E9-9F44-4B590824BA34}" type="presParOf" srcId="{0EA4A731-3F03-4E4E-B29A-0D1A1E09481F}" destId="{70BF136B-35CA-4842-9383-7F2AC891D28F}" srcOrd="1" destOrd="0" presId="urn:microsoft.com/office/officeart/2008/layout/HalfCircleOrganizationChart"/>
    <dgm:cxn modelId="{0C71E1E7-51C9-4F3B-B875-800961345F43}" type="presParOf" srcId="{0EA4A731-3F03-4E4E-B29A-0D1A1E09481F}" destId="{4DA9B8B8-730E-4B99-A4F5-E42468D4BCFB}" srcOrd="2" destOrd="0" presId="urn:microsoft.com/office/officeart/2008/layout/HalfCircleOrganizationChart"/>
    <dgm:cxn modelId="{998A233B-4AAF-4F0F-8B13-347F2563B336}" type="presParOf" srcId="{A384933D-8247-4590-9FB4-98791E559FC1}" destId="{8FB4DDE4-8B8B-4AB9-8D5F-D66825EACA9C}" srcOrd="10" destOrd="0" presId="urn:microsoft.com/office/officeart/2008/layout/HalfCircleOrganizationChart"/>
    <dgm:cxn modelId="{8ED0D660-7A4B-4C4B-A0B7-50493860E43C}" type="presParOf" srcId="{A384933D-8247-4590-9FB4-98791E559FC1}" destId="{12C665EE-9989-4AED-9D81-3E7C3F204180}" srcOrd="11" destOrd="0" presId="urn:microsoft.com/office/officeart/2008/layout/HalfCircleOrganizationChart"/>
    <dgm:cxn modelId="{AEE7D9AB-C7CB-481A-876F-7508A1467297}" type="presParOf" srcId="{12C665EE-9989-4AED-9D81-3E7C3F204180}" destId="{64E3F6F5-7422-4591-9AF7-F1DA1DB62E01}" srcOrd="0" destOrd="0" presId="urn:microsoft.com/office/officeart/2008/layout/HalfCircleOrganizationChart"/>
    <dgm:cxn modelId="{F1B5BFB5-6961-4C85-94FA-165B080B2F14}" type="presParOf" srcId="{64E3F6F5-7422-4591-9AF7-F1DA1DB62E01}" destId="{70906300-5347-479E-B388-0EBCB940413F}" srcOrd="0" destOrd="0" presId="urn:microsoft.com/office/officeart/2008/layout/HalfCircleOrganizationChart"/>
    <dgm:cxn modelId="{186B1DC9-3F9D-4418-BC51-C29C3D37E13F}" type="presParOf" srcId="{64E3F6F5-7422-4591-9AF7-F1DA1DB62E01}" destId="{205D7E2B-21F1-4E8A-91DC-24EE791CF917}" srcOrd="1" destOrd="0" presId="urn:microsoft.com/office/officeart/2008/layout/HalfCircleOrganizationChart"/>
    <dgm:cxn modelId="{65BD91F8-36C3-4505-A300-116390B9DECB}" type="presParOf" srcId="{64E3F6F5-7422-4591-9AF7-F1DA1DB62E01}" destId="{28FEA029-B0EA-433A-93AC-BE2669798F9D}" srcOrd="2" destOrd="0" presId="urn:microsoft.com/office/officeart/2008/layout/HalfCircleOrganizationChart"/>
    <dgm:cxn modelId="{82D7F681-10FF-4434-A979-19D4B13F0A35}" type="presParOf" srcId="{64E3F6F5-7422-4591-9AF7-F1DA1DB62E01}" destId="{741E84E1-6B93-4E28-870C-742592479F75}" srcOrd="3" destOrd="0" presId="urn:microsoft.com/office/officeart/2008/layout/HalfCircleOrganizationChart"/>
    <dgm:cxn modelId="{6CFFC2EB-0B73-488D-8B16-2CC2804300BB}" type="presParOf" srcId="{12C665EE-9989-4AED-9D81-3E7C3F204180}" destId="{DC936B2A-4363-4393-9B29-D6C6531BDC99}" srcOrd="1" destOrd="0" presId="urn:microsoft.com/office/officeart/2008/layout/HalfCircleOrganizationChart"/>
    <dgm:cxn modelId="{AC5BD45D-162C-4710-81AE-51F73BDA2D47}" type="presParOf" srcId="{DC936B2A-4363-4393-9B29-D6C6531BDC99}" destId="{7C53BB0A-43EC-4256-BD17-9CDCFD8A4BEC}" srcOrd="0" destOrd="0" presId="urn:microsoft.com/office/officeart/2008/layout/HalfCircleOrganizationChart"/>
    <dgm:cxn modelId="{0DFEF5A1-9936-4746-B76A-0F3D6CED5CBC}" type="presParOf" srcId="{DC936B2A-4363-4393-9B29-D6C6531BDC99}" destId="{255C8620-F885-432F-ACAF-BF6EEB3FB640}" srcOrd="1" destOrd="0" presId="urn:microsoft.com/office/officeart/2008/layout/HalfCircleOrganizationChart"/>
    <dgm:cxn modelId="{3CF8FAE6-BDA6-4367-88D7-57DC92598058}" type="presParOf" srcId="{255C8620-F885-432F-ACAF-BF6EEB3FB640}" destId="{D704A514-5159-4396-A9CE-5A8848D9B213}" srcOrd="0" destOrd="0" presId="urn:microsoft.com/office/officeart/2008/layout/HalfCircleOrganizationChart"/>
    <dgm:cxn modelId="{074321C5-B3F7-49F3-B68F-536729F9F227}" type="presParOf" srcId="{D704A514-5159-4396-A9CE-5A8848D9B213}" destId="{B246BC13-AA70-48F7-9C4E-F179929F88C5}" srcOrd="0" destOrd="0" presId="urn:microsoft.com/office/officeart/2008/layout/HalfCircleOrganizationChart"/>
    <dgm:cxn modelId="{92F950E6-13C1-48C4-8041-86229803A503}" type="presParOf" srcId="{D704A514-5159-4396-A9CE-5A8848D9B213}" destId="{CBE1C946-1B2D-444A-82CD-CF3FAA7A98B3}" srcOrd="1" destOrd="0" presId="urn:microsoft.com/office/officeart/2008/layout/HalfCircleOrganizationChart"/>
    <dgm:cxn modelId="{FC5D6767-937F-45E9-A3BE-DDDC0A8B5BE1}" type="presParOf" srcId="{D704A514-5159-4396-A9CE-5A8848D9B213}" destId="{85F8FA2E-992C-4917-A6B3-FA80660CA815}" srcOrd="2" destOrd="0" presId="urn:microsoft.com/office/officeart/2008/layout/HalfCircleOrganizationChart"/>
    <dgm:cxn modelId="{543D1034-A918-4C1E-9F95-C7466FE7D95A}" type="presParOf" srcId="{D704A514-5159-4396-A9CE-5A8848D9B213}" destId="{938CE017-31EC-4C04-9C33-300CC239A22C}" srcOrd="3" destOrd="0" presId="urn:microsoft.com/office/officeart/2008/layout/HalfCircleOrganizationChart"/>
    <dgm:cxn modelId="{83B9780D-B218-4D8A-8DF3-E4D730D3372B}" type="presParOf" srcId="{255C8620-F885-432F-ACAF-BF6EEB3FB640}" destId="{FCFDF706-AEBA-4AC9-A3FD-037F0A1F9D45}" srcOrd="1" destOrd="0" presId="urn:microsoft.com/office/officeart/2008/layout/HalfCircleOrganizationChart"/>
    <dgm:cxn modelId="{C3B7FD40-3242-418A-B8BB-36767D29CF49}" type="presParOf" srcId="{255C8620-F885-432F-ACAF-BF6EEB3FB640}" destId="{59C06379-96BA-4B3F-9070-F7BC3D483E9C}" srcOrd="2" destOrd="0" presId="urn:microsoft.com/office/officeart/2008/layout/HalfCircleOrganizationChart"/>
    <dgm:cxn modelId="{DCFE5018-EB62-4388-9A62-BF12BA6478A8}" type="presParOf" srcId="{12C665EE-9989-4AED-9D81-3E7C3F204180}" destId="{F332B383-2620-4111-8419-21594C5DCDB7}" srcOrd="2" destOrd="0" presId="urn:microsoft.com/office/officeart/2008/layout/HalfCircleOrganizationChart"/>
    <dgm:cxn modelId="{25B083FB-04D9-46D2-B2EC-768580547FD3}" type="presParOf" srcId="{A384933D-8247-4590-9FB4-98791E559FC1}" destId="{208341F6-7335-4A1F-8CCA-2FEE3CB74AED}" srcOrd="12" destOrd="0" presId="urn:microsoft.com/office/officeart/2008/layout/HalfCircleOrganizationChart"/>
    <dgm:cxn modelId="{502A4418-5A32-4BC3-BA05-574233552891}" type="presParOf" srcId="{A384933D-8247-4590-9FB4-98791E559FC1}" destId="{F00BEC4B-F1FD-45A1-B543-4A2C35119229}" srcOrd="13" destOrd="0" presId="urn:microsoft.com/office/officeart/2008/layout/HalfCircleOrganizationChart"/>
    <dgm:cxn modelId="{8F14D31E-6886-46BC-864F-09C33016A36A}" type="presParOf" srcId="{F00BEC4B-F1FD-45A1-B543-4A2C35119229}" destId="{33DD564F-9DBD-45D6-A727-D7F0034BFCCE}" srcOrd="0" destOrd="0" presId="urn:microsoft.com/office/officeart/2008/layout/HalfCircleOrganizationChart"/>
    <dgm:cxn modelId="{79181CBB-F27A-415C-A231-3F9FFF645087}" type="presParOf" srcId="{33DD564F-9DBD-45D6-A727-D7F0034BFCCE}" destId="{29A316D5-AC1B-4D75-AAE1-D789FB6C7AED}" srcOrd="0" destOrd="0" presId="urn:microsoft.com/office/officeart/2008/layout/HalfCircleOrganizationChart"/>
    <dgm:cxn modelId="{BC8A5A04-E6B7-4A35-B045-6304927BF1F4}" type="presParOf" srcId="{33DD564F-9DBD-45D6-A727-D7F0034BFCCE}" destId="{352EDF3F-88C8-4D1E-A09B-B7F62A97FF2F}" srcOrd="1" destOrd="0" presId="urn:microsoft.com/office/officeart/2008/layout/HalfCircleOrganizationChart"/>
    <dgm:cxn modelId="{DF0207B1-4700-4E5D-8854-07CF72054AD3}" type="presParOf" srcId="{33DD564F-9DBD-45D6-A727-D7F0034BFCCE}" destId="{DBEF63F9-0268-40F3-9104-216D15B671CA}" srcOrd="2" destOrd="0" presId="urn:microsoft.com/office/officeart/2008/layout/HalfCircleOrganizationChart"/>
    <dgm:cxn modelId="{1F1F6191-F273-488B-81C5-5A69E270607B}" type="presParOf" srcId="{33DD564F-9DBD-45D6-A727-D7F0034BFCCE}" destId="{4AECA1C9-448A-45CC-A2D9-916866934640}" srcOrd="3" destOrd="0" presId="urn:microsoft.com/office/officeart/2008/layout/HalfCircleOrganizationChart"/>
    <dgm:cxn modelId="{8D53EC73-7EA0-4107-AD06-EB34D4BB50CE}" type="presParOf" srcId="{F00BEC4B-F1FD-45A1-B543-4A2C35119229}" destId="{8BE4DFB1-4F22-41CD-89B6-C2CCD3956D75}" srcOrd="1" destOrd="0" presId="urn:microsoft.com/office/officeart/2008/layout/HalfCircleOrganizationChart"/>
    <dgm:cxn modelId="{AFC10162-54E4-435C-ABDF-58BAE85A0DBA}" type="presParOf" srcId="{8BE4DFB1-4F22-41CD-89B6-C2CCD3956D75}" destId="{E76EB1A9-6F03-42C0-948E-DAEDBF475702}" srcOrd="0" destOrd="0" presId="urn:microsoft.com/office/officeart/2008/layout/HalfCircleOrganizationChart"/>
    <dgm:cxn modelId="{048E3D5F-E468-4290-ADDF-B4237FD27CB2}" type="presParOf" srcId="{8BE4DFB1-4F22-41CD-89B6-C2CCD3956D75}" destId="{3CBB9C0E-5F4C-4CC1-B742-60815F9F3234}" srcOrd="1" destOrd="0" presId="urn:microsoft.com/office/officeart/2008/layout/HalfCircleOrganizationChart"/>
    <dgm:cxn modelId="{E6E64BCA-1B50-4E75-9EAC-F92B1D8182F7}" type="presParOf" srcId="{3CBB9C0E-5F4C-4CC1-B742-60815F9F3234}" destId="{8C4273E6-4BBE-4470-B33C-80360E67C453}" srcOrd="0" destOrd="0" presId="urn:microsoft.com/office/officeart/2008/layout/HalfCircleOrganizationChart"/>
    <dgm:cxn modelId="{9E69F96B-CF8D-4DA5-A99A-4A063DF0CBD1}" type="presParOf" srcId="{8C4273E6-4BBE-4470-B33C-80360E67C453}" destId="{D452975D-D65E-4F00-AD2F-B2C051B7094A}" srcOrd="0" destOrd="0" presId="urn:microsoft.com/office/officeart/2008/layout/HalfCircleOrganizationChart"/>
    <dgm:cxn modelId="{3BEA2C1C-95CB-462C-8A4B-2F36346CFDFB}" type="presParOf" srcId="{8C4273E6-4BBE-4470-B33C-80360E67C453}" destId="{CDEA44F0-BD4A-49A7-BF23-C7860DDC7600}" srcOrd="1" destOrd="0" presId="urn:microsoft.com/office/officeart/2008/layout/HalfCircleOrganizationChart"/>
    <dgm:cxn modelId="{53BE391C-D4B1-4618-BCDA-0F8B727C0D93}" type="presParOf" srcId="{8C4273E6-4BBE-4470-B33C-80360E67C453}" destId="{6A1FD161-9E84-49C6-BD14-2217C84242A8}" srcOrd="2" destOrd="0" presId="urn:microsoft.com/office/officeart/2008/layout/HalfCircleOrganizationChart"/>
    <dgm:cxn modelId="{C9E6F07F-37CC-405A-AA3F-043F52C839EA}" type="presParOf" srcId="{8C4273E6-4BBE-4470-B33C-80360E67C453}" destId="{C4430253-6E38-48CA-809B-62A63CDBEEAE}" srcOrd="3" destOrd="0" presId="urn:microsoft.com/office/officeart/2008/layout/HalfCircleOrganizationChart"/>
    <dgm:cxn modelId="{EC4B2BA6-23F3-4327-8020-082E97551B0C}" type="presParOf" srcId="{3CBB9C0E-5F4C-4CC1-B742-60815F9F3234}" destId="{DE55CF00-0124-4AF5-BBB1-5DF6C038CF92}" srcOrd="1" destOrd="0" presId="urn:microsoft.com/office/officeart/2008/layout/HalfCircleOrganizationChart"/>
    <dgm:cxn modelId="{76CC6D1D-1300-4D8E-8DAD-30FC75F02583}" type="presParOf" srcId="{3CBB9C0E-5F4C-4CC1-B742-60815F9F3234}" destId="{6AF3F106-E3D7-422B-8EEC-39D028C0268C}" srcOrd="2" destOrd="0" presId="urn:microsoft.com/office/officeart/2008/layout/HalfCircleOrganizationChart"/>
    <dgm:cxn modelId="{7F46D972-2730-4973-8B87-4E03A8EB7C09}" type="presParOf" srcId="{F00BEC4B-F1FD-45A1-B543-4A2C35119229}" destId="{09745120-1462-4135-AC8B-BFB0AAD5F695}" srcOrd="2" destOrd="0" presId="urn:microsoft.com/office/officeart/2008/layout/HalfCircleOrganizationChart"/>
    <dgm:cxn modelId="{958BE0E1-24FF-42C7-8AD7-213F2A14E863}" type="presParOf" srcId="{189797E0-2A57-4563-977E-896B2CAE458C}" destId="{7FE0636B-E0C8-405A-8565-33AFCDFC0DDA}" srcOrd="2" destOrd="0" presId="urn:microsoft.com/office/officeart/2008/layout/HalfCircleOrganizationChart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19E0F-8BC3-412F-9260-481CE6D7C307}" type="datetimeFigureOut">
              <a:rPr lang="en-US" smtClean="0"/>
              <a:pPr/>
              <a:t>4/12/2016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BDDDD-870A-4193-9A28-0350E87DCB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01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 current laser scanner is a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Riegl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LMS-Q240i, which has a sampling rate of 10000 Hz. As with the profiler, this scanner has a 905nm wavelength laser.</a:t>
            </a:r>
          </a:p>
          <a:p>
            <a:endParaRPr lang="en-US" sz="1200" b="0" i="0" u="none" strike="noStrike" kern="1200" baseline="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aircraft elevation of 500m above the glacier surface is 1m x 1m, with a swath width of 500 m. Each laser shot</a:t>
            </a:r>
          </a:p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has a footprint diameter of 20 cm.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331F0-E4DF-4155-82CE-83BE6FFB726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588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-explain some of the challenges</a:t>
            </a:r>
            <a:r>
              <a:rPr lang="en-US" baseline="0" dirty="0" smtClean="0"/>
              <a:t> in working with geospatial data from so many different sources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-recommend: set standards for </a:t>
            </a:r>
            <a:r>
              <a:rPr lang="en-US" baseline="0" dirty="0" err="1" smtClean="0"/>
              <a:t>projections,etc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-how to deal with multiple submissions in one area for the same date, but different quality? Let RC decide?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BDDDD-870A-4193-9A28-0350E87DCB52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96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to emphasize to the current RGI/</a:t>
            </a:r>
            <a:r>
              <a:rPr lang="en-US" baseline="0" dirty="0" smtClean="0"/>
              <a:t>GLIMS team that a considerable investment has already been made to remedy typical topology and geometry errors. Let's not re-invent the wheel on this in the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BDDDD-870A-4193-9A28-0350E87DCB52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93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C714-CD73-4429-B8CB-C407D6A95C94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3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6698-9886-408D-AF26-AA8FD12AB8D2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4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67E35-DDA0-4A73-BFBB-D67EF4815495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4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126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95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73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321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76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2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35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89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592-81AF-43DA-8C18-64527E8D2FC2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94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0" indent="0">
              <a:buNone/>
              <a:defRPr sz="2400"/>
            </a:lvl3pPr>
            <a:lvl4pPr marL="1371316" indent="0">
              <a:buNone/>
              <a:defRPr sz="2000"/>
            </a:lvl4pPr>
            <a:lvl5pPr marL="1828421" indent="0">
              <a:buNone/>
              <a:defRPr sz="2000"/>
            </a:lvl5pPr>
            <a:lvl6pPr marL="2285526" indent="0">
              <a:buNone/>
              <a:defRPr sz="2000"/>
            </a:lvl6pPr>
            <a:lvl7pPr marL="2742630" indent="0">
              <a:buNone/>
              <a:defRPr sz="2000"/>
            </a:lvl7pPr>
            <a:lvl8pPr marL="3199736" indent="0">
              <a:buNone/>
              <a:defRPr sz="2000"/>
            </a:lvl8pPr>
            <a:lvl9pPr marL="365684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72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05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92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34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45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41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56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862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9220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8F5A-F5AC-41FE-A9D4-0FB7F4534F05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44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045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735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98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70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2086-9F09-45CD-B21C-47DA97F65EA2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4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CA3C-30E8-45F7-928C-EFC3421B5583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2CDD7-9C6F-462E-BC0C-7762B0B7DFB6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5912-3C79-49B9-8B91-B5C3877BB116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8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DD6E-29DE-42E9-9ADD-2C8FE9200463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4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58BC-58DC-4BFE-AF16-478F1B7A82B6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8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AB8D1-D0E4-4388-847A-500F6BC66A7E}" type="datetime1">
              <a:rPr lang="en-US" smtClean="0"/>
              <a:pPr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Database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4044-9495-4556-83CB-6ECEDBD4C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0" tIns="45711" rIns="91420" bIns="4571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20" tIns="45711" rIns="91420" bIns="4571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10"/>
            <a:fld id="{FC66E982-A446-4FA7-9CBC-6B0BC59D7B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210"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20" tIns="45711" rIns="91420" bIns="4571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1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20" tIns="45711" rIns="91420" bIns="4571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10"/>
            <a:fld id="{B75CA8E8-6BB0-472F-A55C-B7CF9C02EF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21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2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21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29" indent="-342829" algn="l" defTabSz="914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96" indent="-285690" algn="l" defTabSz="91421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64" indent="-228553" algn="l" defTabSz="914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68" indent="-228553" algn="l" defTabSz="91421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74" indent="-228553" algn="l" defTabSz="91421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79" indent="-228553" algn="l" defTabSz="914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4" indent="-228553" algn="l" defTabSz="914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89" indent="-228553" algn="l" defTabSz="914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4" indent="-228553" algn="l" defTabSz="914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EE392-E914-42AB-A2F8-36D895886E88}" type="datetimeFigureOut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12-04-2016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1D4C2-141E-4BAD-AF5B-B83E9AA4F1AF}" type="slidenum">
              <a:rPr lang="da-DK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3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2.png"/><Relationship Id="rId10" Type="http://schemas.openxmlformats.org/officeDocument/2006/relationships/image" Target="../media/image48.jpg"/><Relationship Id="rId4" Type="http://schemas.openxmlformats.org/officeDocument/2006/relationships/oleObject" Target="../embeddings/oleObject6.bin"/><Relationship Id="rId9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jp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954966" y="3062597"/>
            <a:ext cx="5029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8600" y="1752600"/>
            <a:ext cx="8652029" cy="2800749"/>
          </a:xfrm>
          <a:prstGeom prst="rect">
            <a:avLst/>
          </a:prstGeom>
        </p:spPr>
        <p:txBody>
          <a:bodyPr wrap="square" lIns="91420" tIns="45711" rIns="91420" bIns="45711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9pPr>
          </a:lstStyle>
          <a:p>
            <a:pPr algn="ctr" defTabSz="91421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ice2oceans: </a:t>
            </a:r>
          </a:p>
          <a:p>
            <a:pPr algn="ctr" defTabSz="91421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a computational framework for Alaska glacier studies</a:t>
            </a:r>
          </a:p>
          <a:p>
            <a:pPr algn="ctr" defTabSz="91421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 defTabSz="91421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b="1" dirty="0" smtClean="0">
              <a:solidFill>
                <a:schemeClr val="bg2">
                  <a:lumMod val="25000"/>
                </a:schemeClr>
              </a:solidFill>
              <a:latin typeface="Calibri"/>
            </a:endParaRPr>
          </a:p>
          <a:p>
            <a:pPr defTabSz="914210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Dr. Anthony Arendt</a:t>
            </a:r>
          </a:p>
          <a:p>
            <a:pPr defTabSz="914210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Senior Research Scientist</a:t>
            </a:r>
          </a:p>
          <a:p>
            <a:pPr defTabSz="914210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APL/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eScience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 Institute, University of Washington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429422"/>
            <a:ext cx="4419600" cy="433924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79" y="5089558"/>
            <a:ext cx="3586221" cy="1006442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8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2" y="1104917"/>
            <a:ext cx="2358433" cy="1676400"/>
          </a:xfrm>
        </p:spPr>
      </p:pic>
      <p:grpSp>
        <p:nvGrpSpPr>
          <p:cNvPr id="15" name="Group 14"/>
          <p:cNvGrpSpPr/>
          <p:nvPr/>
        </p:nvGrpSpPr>
        <p:grpSpPr>
          <a:xfrm>
            <a:off x="227959" y="304800"/>
            <a:ext cx="5258441" cy="536222"/>
            <a:chOff x="3810000" y="229047"/>
            <a:chExt cx="9221979" cy="53622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886200" y="229047"/>
              <a:ext cx="4470400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886200" y="762447"/>
              <a:ext cx="4470400" cy="2822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810000" y="229047"/>
              <a:ext cx="9221979" cy="492424"/>
            </a:xfrm>
            <a:prstGeom prst="rect">
              <a:avLst/>
            </a:prstGeom>
          </p:spPr>
          <p:txBody>
            <a:bodyPr wrap="square" lIns="91420" tIns="45711" rIns="91420" bIns="45711">
              <a:spAutoFit/>
            </a:bodyPr>
            <a:lstStyle/>
            <a:p>
              <a:pPr defTabSz="914210"/>
              <a:r>
                <a:rPr lang="en-US" sz="2600" b="1" dirty="0" smtClean="0">
                  <a:solidFill>
                    <a:prstClr val="black"/>
                  </a:solidFill>
                </a:rPr>
                <a:t>Glacier Inventory</a:t>
              </a:r>
            </a:p>
          </p:txBody>
        </p:sp>
      </p:grpSp>
      <p:pic>
        <p:nvPicPr>
          <p:cNvPr id="21" name="Picture 5" descr="W:\Justin\Outbox\Worl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612" y="797224"/>
            <a:ext cx="5696860" cy="4993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40" y="3540868"/>
            <a:ext cx="2124075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297362" y="1787238"/>
            <a:ext cx="617038" cy="53285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899657" y="2320089"/>
            <a:ext cx="1638958" cy="1220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97362" y="2320090"/>
            <a:ext cx="117178" cy="1220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A:\Desktop\GlacierBay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484533" cy="518160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27959" y="304800"/>
            <a:ext cx="5258441" cy="536222"/>
            <a:chOff x="3810000" y="229047"/>
            <a:chExt cx="9221979" cy="536222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886200" y="229047"/>
              <a:ext cx="4470400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886200" y="762447"/>
              <a:ext cx="4470400" cy="2822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0000" y="229047"/>
              <a:ext cx="9221979" cy="492424"/>
            </a:xfrm>
            <a:prstGeom prst="rect">
              <a:avLst/>
            </a:prstGeom>
          </p:spPr>
          <p:txBody>
            <a:bodyPr wrap="square" lIns="91420" tIns="45711" rIns="91420" bIns="45711">
              <a:spAutoFit/>
            </a:bodyPr>
            <a:lstStyle/>
            <a:p>
              <a:pPr defTabSz="914210"/>
              <a:r>
                <a:rPr lang="en-US" sz="2600" b="1" dirty="0" smtClean="0">
                  <a:solidFill>
                    <a:prstClr val="black"/>
                  </a:solidFill>
                </a:rPr>
                <a:t>Glacier Inventory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33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8"/>
          <p:cNvSpPr>
            <a:spLocks noChangeArrowheads="1"/>
          </p:cNvSpPr>
          <p:nvPr/>
        </p:nvSpPr>
        <p:spPr bwMode="gray">
          <a:xfrm>
            <a:off x="76200" y="314325"/>
            <a:ext cx="82200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>
              <a:defRPr/>
            </a:pPr>
            <a:r>
              <a:rPr lang="de-DE" sz="2600" b="1" kern="0" dirty="0" smtClean="0">
                <a:solidFill>
                  <a:sysClr val="windowText" lastClr="000000"/>
                </a:solidFill>
              </a:rPr>
              <a:t>Glacier Inventory: Technical Considerations</a:t>
            </a:r>
            <a:endParaRPr lang="de-DE" sz="16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305972" y="381000"/>
            <a:ext cx="5710663" cy="0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04800" y="304800"/>
            <a:ext cx="571183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 bwMode="auto">
          <a:xfrm>
            <a:off x="535833" y="1219200"/>
            <a:ext cx="304800" cy="23008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mtClean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29" name="Tekstboks 33"/>
          <p:cNvSpPr txBox="1"/>
          <p:nvPr/>
        </p:nvSpPr>
        <p:spPr>
          <a:xfrm>
            <a:off x="904950" y="1143000"/>
            <a:ext cx="46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prstClr val="black"/>
                </a:solidFill>
              </a:rPr>
              <a:t>outlines were received as ESRI shapefiles</a:t>
            </a:r>
            <a:endParaRPr lang="da-DK" b="1" dirty="0">
              <a:solidFill>
                <a:prstClr val="black"/>
              </a:solidFill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7" y="2938462"/>
            <a:ext cx="4550064" cy="3157538"/>
          </a:xfrm>
          <a:prstGeom prst="rect">
            <a:avLst/>
          </a:prstGeom>
          <a:noFill/>
          <a:ln w="2794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3" y="2876314"/>
            <a:ext cx="2890837" cy="2927846"/>
          </a:xfrm>
          <a:prstGeom prst="rect">
            <a:avLst/>
          </a:prstGeom>
          <a:noFill/>
          <a:ln w="2794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Straight Connector 38"/>
          <p:cNvCxnSpPr/>
          <p:nvPr/>
        </p:nvCxnSpPr>
        <p:spPr bwMode="auto">
          <a:xfrm flipV="1">
            <a:off x="2895600" y="2938462"/>
            <a:ext cx="2747963" cy="1578769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2834739" y="5178438"/>
            <a:ext cx="2808824" cy="625722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ight Arrow 40"/>
          <p:cNvSpPr/>
          <p:nvPr/>
        </p:nvSpPr>
        <p:spPr bwMode="auto">
          <a:xfrm>
            <a:off x="535833" y="1642646"/>
            <a:ext cx="304800" cy="23008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mtClean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42" name="Tekstboks 33"/>
          <p:cNvSpPr txBox="1"/>
          <p:nvPr/>
        </p:nvSpPr>
        <p:spPr>
          <a:xfrm>
            <a:off x="904950" y="1566446"/>
            <a:ext cx="54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prstClr val="black"/>
                </a:solidFill>
              </a:rPr>
              <a:t>many overlapped with existing outlines</a:t>
            </a:r>
            <a:endParaRPr lang="da-DK" b="1" dirty="0">
              <a:solidFill>
                <a:prstClr val="black"/>
              </a:solidFill>
            </a:endParaRPr>
          </a:p>
        </p:txBody>
      </p:sp>
      <p:sp>
        <p:nvSpPr>
          <p:cNvPr id="43" name="Right Arrow 42"/>
          <p:cNvSpPr/>
          <p:nvPr/>
        </p:nvSpPr>
        <p:spPr bwMode="auto">
          <a:xfrm>
            <a:off x="533400" y="2099846"/>
            <a:ext cx="304800" cy="23008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mtClean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44" name="Tekstboks 33"/>
          <p:cNvSpPr txBox="1"/>
          <p:nvPr/>
        </p:nvSpPr>
        <p:spPr>
          <a:xfrm>
            <a:off x="902517" y="2023646"/>
            <a:ext cx="54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prstClr val="black"/>
                </a:solidFill>
              </a:rPr>
              <a:t>"sliver" polygons were a recurring problem</a:t>
            </a:r>
            <a:endParaRPr lang="da-DK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34" y="2438400"/>
            <a:ext cx="4522092" cy="38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4" name="Rectangle 8"/>
          <p:cNvSpPr>
            <a:spLocks noChangeArrowheads="1"/>
          </p:cNvSpPr>
          <p:nvPr/>
        </p:nvSpPr>
        <p:spPr bwMode="gray">
          <a:xfrm>
            <a:off x="314325" y="314325"/>
            <a:ext cx="82200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>
              <a:defRPr/>
            </a:pPr>
            <a:r>
              <a:rPr lang="de-DE" sz="2600" b="1" kern="0" dirty="0" smtClean="0">
                <a:solidFill>
                  <a:sysClr val="windowText" lastClr="000000"/>
                </a:solidFill>
              </a:rPr>
              <a:t>Technical Considerations: Solutions</a:t>
            </a:r>
            <a:endParaRPr lang="de-DE" sz="16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305972" y="381000"/>
            <a:ext cx="4875628" cy="0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04800" y="304800"/>
            <a:ext cx="4876800" cy="9525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 bwMode="auto">
          <a:xfrm>
            <a:off x="535833" y="1219200"/>
            <a:ext cx="304800" cy="23008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mtClean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29" name="Tekstboks 33"/>
          <p:cNvSpPr txBox="1"/>
          <p:nvPr/>
        </p:nvSpPr>
        <p:spPr>
          <a:xfrm>
            <a:off x="904950" y="1143000"/>
            <a:ext cx="23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prstClr val="black"/>
                </a:solidFill>
              </a:rPr>
              <a:t>ArcGIS topology rules </a:t>
            </a:r>
            <a:endParaRPr lang="da-DK" b="1" dirty="0">
              <a:solidFill>
                <a:prstClr val="black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637976" cy="2107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ight Arrow 16"/>
          <p:cNvSpPr/>
          <p:nvPr/>
        </p:nvSpPr>
        <p:spPr bwMode="auto">
          <a:xfrm>
            <a:off x="533400" y="1611868"/>
            <a:ext cx="304800" cy="23008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mtClean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18" name="Tekstboks 33"/>
          <p:cNvSpPr txBox="1"/>
          <p:nvPr/>
        </p:nvSpPr>
        <p:spPr>
          <a:xfrm>
            <a:off x="902517" y="1535668"/>
            <a:ext cx="23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prstClr val="black"/>
                </a:solidFill>
              </a:rPr>
              <a:t>scripts to check for bad geometry</a:t>
            </a:r>
            <a:endParaRPr lang="da-DK" b="1" dirty="0">
              <a:solidFill>
                <a:prstClr val="black"/>
              </a:solidFill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5226858" y="3620869"/>
            <a:ext cx="304800" cy="23008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mtClean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20" name="Tekstboks 33"/>
          <p:cNvSpPr txBox="1"/>
          <p:nvPr/>
        </p:nvSpPr>
        <p:spPr>
          <a:xfrm>
            <a:off x="5595975" y="3544669"/>
            <a:ext cx="30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>
                <a:solidFill>
                  <a:prstClr val="black"/>
                </a:solidFill>
              </a:rPr>
              <a:t>Extensive use of arcpy library</a:t>
            </a:r>
            <a:endParaRPr lang="da-DK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5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458200" cy="319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04800" y="4267200"/>
            <a:ext cx="175260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Watershed in </a:t>
            </a:r>
            <a:r>
              <a:rPr lang="en-US" sz="2000" dirty="0" err="1" smtClean="0"/>
              <a:t>unglacierized</a:t>
            </a:r>
            <a:r>
              <a:rPr lang="en-US" sz="2000" dirty="0" smtClean="0"/>
              <a:t> terrain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0" y="4239161"/>
            <a:ext cx="190500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Drainage basin in glacier terrain (only 1 pour point)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343400" y="4239161"/>
            <a:ext cx="175260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Multiple pour points needed to capture all glaciers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248400" y="4394537"/>
            <a:ext cx="182880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Grouping of pour points by glacier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255442" y="6018312"/>
            <a:ext cx="6593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Kienholz</a:t>
            </a:r>
            <a:r>
              <a:rPr lang="en-US" dirty="0"/>
              <a:t>, Hock, Arendt </a:t>
            </a:r>
            <a:r>
              <a:rPr lang="en-US" dirty="0" smtClean="0"/>
              <a:t>(2013) A new semi-automatic approach for dividing glacier complexes into </a:t>
            </a:r>
            <a:r>
              <a:rPr lang="en-US" dirty="0"/>
              <a:t>i</a:t>
            </a:r>
            <a:r>
              <a:rPr lang="en-US" dirty="0" smtClean="0"/>
              <a:t>ndividual glaciers.</a:t>
            </a:r>
            <a:r>
              <a:rPr lang="en-US" sz="1400" dirty="0" smtClean="0"/>
              <a:t>  </a:t>
            </a:r>
            <a:r>
              <a:rPr lang="en-US" sz="1200" dirty="0" smtClean="0"/>
              <a:t>J. </a:t>
            </a:r>
            <a:r>
              <a:rPr lang="en-US" sz="1200" dirty="0" err="1" smtClean="0"/>
              <a:t>Glac</a:t>
            </a:r>
            <a:r>
              <a:rPr lang="en-US" sz="1200" dirty="0" smtClean="0"/>
              <a:t>. </a:t>
            </a:r>
            <a:r>
              <a:rPr lang="en-US" sz="1200" dirty="0" err="1" smtClean="0"/>
              <a:t>Vol</a:t>
            </a:r>
            <a:r>
              <a:rPr lang="en-US" sz="1200" dirty="0" smtClean="0"/>
              <a:t> 59 (217), 2013</a:t>
            </a:r>
            <a:endParaRPr lang="en-US" sz="12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295400" y="5942112"/>
            <a:ext cx="647700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04800" y="152400"/>
            <a:ext cx="2895600" cy="536222"/>
            <a:chOff x="3810000" y="229047"/>
            <a:chExt cx="4800600" cy="536222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886200" y="229047"/>
              <a:ext cx="4470400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86200" y="762447"/>
              <a:ext cx="4470400" cy="2822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3810000" y="229047"/>
              <a:ext cx="4800600" cy="492424"/>
            </a:xfrm>
            <a:prstGeom prst="rect">
              <a:avLst/>
            </a:prstGeom>
          </p:spPr>
          <p:txBody>
            <a:bodyPr wrap="square" lIns="91420" tIns="45711" rIns="91420" bIns="45711">
              <a:spAutoFit/>
            </a:bodyPr>
            <a:lstStyle/>
            <a:p>
              <a:pPr defTabSz="91421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2600" b="1" dirty="0" smtClean="0">
                  <a:latin typeface="Calibri"/>
                </a:rPr>
                <a:t>Glacier delineation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0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27959" y="304800"/>
            <a:ext cx="7087241" cy="892534"/>
            <a:chOff x="3810000" y="229047"/>
            <a:chExt cx="6234931" cy="89253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886200" y="229047"/>
              <a:ext cx="4470400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886200" y="762447"/>
              <a:ext cx="4470400" cy="2822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810000" y="229047"/>
              <a:ext cx="6234931" cy="892534"/>
            </a:xfrm>
            <a:prstGeom prst="rect">
              <a:avLst/>
            </a:prstGeom>
          </p:spPr>
          <p:txBody>
            <a:bodyPr wrap="square" lIns="91420" tIns="45711" rIns="91420" bIns="45711">
              <a:spAutoFit/>
            </a:bodyPr>
            <a:lstStyle/>
            <a:p>
              <a:pPr defTabSz="914210"/>
              <a:r>
                <a:rPr lang="en-US" sz="2600" b="1" dirty="0" smtClean="0">
                  <a:solidFill>
                    <a:prstClr val="black"/>
                  </a:solidFill>
                </a:rPr>
                <a:t>Automatic calculation of pour points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75" y="1740160"/>
            <a:ext cx="8116863" cy="37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6" y="1524000"/>
            <a:ext cx="7801708" cy="3811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04800" y="152400"/>
            <a:ext cx="2895600" cy="536222"/>
            <a:chOff x="3810000" y="229047"/>
            <a:chExt cx="4800600" cy="53622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886200" y="229047"/>
              <a:ext cx="4470400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86200" y="762447"/>
              <a:ext cx="4470400" cy="2822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810000" y="229047"/>
              <a:ext cx="4800600" cy="492424"/>
            </a:xfrm>
            <a:prstGeom prst="rect">
              <a:avLst/>
            </a:prstGeom>
          </p:spPr>
          <p:txBody>
            <a:bodyPr wrap="square" lIns="91420" tIns="45711" rIns="91420" bIns="45711">
              <a:spAutoFit/>
            </a:bodyPr>
            <a:lstStyle/>
            <a:p>
              <a:pPr defTabSz="91421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2600" b="1" dirty="0" smtClean="0">
                  <a:latin typeface="Calibri"/>
                </a:rPr>
                <a:t>Glacier delineation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93380" y="5486400"/>
            <a:ext cx="40143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Final map of delineated basins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530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800" y="152400"/>
            <a:ext cx="2514600" cy="536222"/>
            <a:chOff x="3810000" y="229047"/>
            <a:chExt cx="4800600" cy="53622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886200" y="229047"/>
              <a:ext cx="4470400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86200" y="762447"/>
              <a:ext cx="4470400" cy="2822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810000" y="229047"/>
              <a:ext cx="4800600" cy="492424"/>
            </a:xfrm>
            <a:prstGeom prst="rect">
              <a:avLst/>
            </a:prstGeom>
          </p:spPr>
          <p:txBody>
            <a:bodyPr wrap="square" lIns="91420" tIns="45711" rIns="91420" bIns="45711">
              <a:spAutoFit/>
            </a:bodyPr>
            <a:lstStyle/>
            <a:p>
              <a:pPr defTabSz="914210"/>
              <a:r>
                <a:rPr lang="en-US" sz="2600" b="1" dirty="0" smtClean="0">
                  <a:solidFill>
                    <a:prstClr val="black"/>
                  </a:solidFill>
                </a:rPr>
                <a:t>Data Processing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95" y="521443"/>
            <a:ext cx="4114800" cy="6038850"/>
          </a:xfrm>
          <a:prstGeom prst="rect">
            <a:avLst/>
          </a:prstGeom>
        </p:spPr>
      </p:pic>
      <p:pic>
        <p:nvPicPr>
          <p:cNvPr id="13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2" y="1104917"/>
            <a:ext cx="2358433" cy="1676400"/>
          </a:xfrm>
        </p:spPr>
      </p:pic>
      <p:sp>
        <p:nvSpPr>
          <p:cNvPr id="14" name="Rectangle 13"/>
          <p:cNvSpPr/>
          <p:nvPr/>
        </p:nvSpPr>
        <p:spPr>
          <a:xfrm>
            <a:off x="859540" y="1132501"/>
            <a:ext cx="1121660" cy="1648815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981200" y="644824"/>
            <a:ext cx="1524000" cy="487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981200" y="2749951"/>
            <a:ext cx="1524000" cy="36508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2" y="304800"/>
            <a:ext cx="3105150" cy="617817"/>
          </a:xfrm>
        </p:spPr>
        <p:txBody>
          <a:bodyPr>
            <a:noAutofit/>
          </a:bodyPr>
          <a:lstStyle/>
          <a:p>
            <a:r>
              <a:rPr lang="en-US" sz="2400" dirty="0" smtClean="0"/>
              <a:t>Snapshot of some database tables:</a:t>
            </a:r>
            <a:endParaRPr lang="en-US" sz="2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2400" y="997364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A:\Desktop\database_postgre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15" y="503351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3770115" y="12013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ice2ocean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445" y="4578764"/>
            <a:ext cx="824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</a:t>
            </a:r>
            <a:r>
              <a:rPr lang="en-US" dirty="0" smtClean="0">
                <a:solidFill>
                  <a:prstClr val="black"/>
                </a:solidFill>
              </a:rPr>
              <a:t>ables have </a:t>
            </a:r>
            <a:r>
              <a:rPr lang="en-US" b="1" dirty="0" smtClean="0">
                <a:solidFill>
                  <a:prstClr val="black"/>
                </a:solidFill>
              </a:rPr>
              <a:t>foreign keys</a:t>
            </a:r>
            <a:r>
              <a:rPr lang="en-US" dirty="0" smtClean="0">
                <a:solidFill>
                  <a:prstClr val="black"/>
                </a:solidFill>
              </a:rPr>
              <a:t> (common columns) that enable joining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tables that have a location are assigned a “geometry” column that contains geospatial encoding </a:t>
            </a:r>
          </a:p>
        </p:txBody>
      </p:sp>
    </p:spTree>
    <p:extLst>
      <p:ext uri="{BB962C8B-B14F-4D97-AF65-F5344CB8AC3E}">
        <p14:creationId xmlns:p14="http://schemas.microsoft.com/office/powerpoint/2010/main" val="219130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8790524" cy="6248400"/>
          </a:xfrm>
        </p:spPr>
      </p:pic>
    </p:spTree>
    <p:extLst>
      <p:ext uri="{BB962C8B-B14F-4D97-AF65-F5344CB8AC3E}">
        <p14:creationId xmlns:p14="http://schemas.microsoft.com/office/powerpoint/2010/main" val="219375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171" y="734851"/>
            <a:ext cx="8347229" cy="1932150"/>
          </a:xfrm>
        </p:spPr>
        <p:txBody>
          <a:bodyPr>
            <a:normAutofit/>
          </a:bodyPr>
          <a:lstStyle/>
          <a:p>
            <a:pPr marL="919163"/>
            <a:r>
              <a:rPr lang="en-US" sz="2000" dirty="0" smtClean="0"/>
              <a:t>New sensor technologies are producing ever increasing volumes of data with increasing complexity and scope (big data)</a:t>
            </a:r>
          </a:p>
          <a:p>
            <a:pPr marL="919163"/>
            <a:r>
              <a:rPr lang="en-US" sz="2000" dirty="0" smtClean="0"/>
              <a:t>Big data opens the door to new integrative science investigations</a:t>
            </a:r>
          </a:p>
          <a:p>
            <a:pPr marL="919163"/>
            <a:r>
              <a:rPr lang="en-US" sz="2000" dirty="0" smtClean="0"/>
              <a:t>However, our computational infrastructure has not kept pace - we lack tools to make full use of available datasets.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87171" y="197592"/>
            <a:ext cx="8652029" cy="523202"/>
          </a:xfrm>
          <a:prstGeom prst="rect">
            <a:avLst/>
          </a:prstGeom>
        </p:spPr>
        <p:txBody>
          <a:bodyPr wrap="square" lIns="91420" tIns="45711" rIns="91420" bIns="45711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9pPr>
          </a:lstStyle>
          <a:p>
            <a:pPr defTabSz="91421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The challenge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t="4574" r="1515" b="20261"/>
          <a:stretch/>
        </p:blipFill>
        <p:spPr bwMode="auto">
          <a:xfrm>
            <a:off x="4270159" y="3048000"/>
            <a:ext cx="4267200" cy="31242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457200" y="2590800"/>
            <a:ext cx="8382000" cy="4114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241729" y="6214645"/>
            <a:ext cx="3368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(Source: Kristin Timm, in O’Neel et al.,2015)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71800" y="2605152"/>
            <a:ext cx="303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Alaska case study: the science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1718" y="3048000"/>
            <a:ext cx="3276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Changes in climate are forcing increases in snowpack and glacier runoff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Associated changes in freshwater delivery affect downstream terrestrial and marine ecosystems, and alter global sea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Datasets spanning multiple disciplines over a wide range  temporal and spatial scales are needed to solve these problems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130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484937"/>
            <a:ext cx="1638300" cy="6042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18994" y="1073241"/>
          <a:ext cx="2410206" cy="2073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4" imgW="5210025" imgH="4485704" progId="">
                  <p:embed/>
                </p:oleObj>
              </mc:Choice>
              <mc:Fallback>
                <p:oleObj r:id="rId4" imgW="5210025" imgH="448570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8994" y="1073241"/>
                        <a:ext cx="2410206" cy="2073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77878" y="1908107"/>
            <a:ext cx="1291328" cy="115143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2" descr="http://accap.uaf.edu/sites/default/files/styles/medium/public/AKCSC-Logo-color.png?itok=WYtpWdm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78" y="990600"/>
            <a:ext cx="1915148" cy="84440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grpSp>
        <p:nvGrpSpPr>
          <p:cNvPr id="8" name="Group 7"/>
          <p:cNvGrpSpPr/>
          <p:nvPr/>
        </p:nvGrpSpPr>
        <p:grpSpPr>
          <a:xfrm>
            <a:off x="227959" y="228600"/>
            <a:ext cx="2971800" cy="536222"/>
            <a:chOff x="3810000" y="229047"/>
            <a:chExt cx="4800600" cy="53622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886200" y="229047"/>
              <a:ext cx="4470400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86200" y="762447"/>
              <a:ext cx="4470400" cy="2822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810000" y="229047"/>
              <a:ext cx="4800600" cy="492424"/>
            </a:xfrm>
            <a:prstGeom prst="rect">
              <a:avLst/>
            </a:prstGeom>
          </p:spPr>
          <p:txBody>
            <a:bodyPr wrap="square" lIns="91420" tIns="45711" rIns="91420" bIns="45711">
              <a:spAutoFit/>
            </a:bodyPr>
            <a:lstStyle/>
            <a:p>
              <a:pPr defTabSz="914210"/>
              <a:r>
                <a:rPr lang="en-US" sz="2600" b="1" dirty="0" smtClean="0">
                  <a:solidFill>
                    <a:prstClr val="black"/>
                  </a:solidFill>
                </a:rPr>
                <a:t>Acknowledgements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1" y="1073241"/>
            <a:ext cx="2050649" cy="2052472"/>
          </a:xfrm>
          <a:prstGeom prst="rect">
            <a:avLst/>
          </a:prstGeom>
        </p:spPr>
      </p:pic>
      <p:pic>
        <p:nvPicPr>
          <p:cNvPr id="13" name="Picture 11" descr="http://glaciers.gi.alaska.edu/sites/default/files/Evan.jpg?137754352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24" y="3810000"/>
            <a:ext cx="1787100" cy="22860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07" y="3919182"/>
            <a:ext cx="2520311" cy="2080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1" y="3810000"/>
            <a:ext cx="1482525" cy="2223788"/>
          </a:xfrm>
          <a:prstGeom prst="rect">
            <a:avLst/>
          </a:prstGeom>
        </p:spPr>
      </p:pic>
      <p:pic>
        <p:nvPicPr>
          <p:cNvPr id="16" name="Picture 6" descr="180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26" y="3975758"/>
            <a:ext cx="1995187" cy="199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42155" y="6164839"/>
            <a:ext cx="1170152" cy="584757"/>
          </a:xfrm>
          <a:prstGeom prst="rect">
            <a:avLst/>
          </a:prstGeom>
        </p:spPr>
        <p:txBody>
          <a:bodyPr wrap="none" lIns="91420" tIns="45711" rIns="91420" bIns="45711">
            <a:spAutoFit/>
          </a:bodyPr>
          <a:lstStyle/>
          <a:p>
            <a:pPr defTabSz="914210"/>
            <a:r>
              <a:rPr lang="en-US" sz="1600" b="1" dirty="0" smtClean="0">
                <a:solidFill>
                  <a:prstClr val="black"/>
                </a:solidFill>
              </a:rPr>
              <a:t>Keith </a:t>
            </a:r>
          </a:p>
          <a:p>
            <a:pPr defTabSz="914210"/>
            <a:r>
              <a:rPr lang="en-US" sz="1600" b="1" dirty="0" err="1" smtClean="0">
                <a:solidFill>
                  <a:prstClr val="black"/>
                </a:solidFill>
              </a:rPr>
              <a:t>Echelmeyer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44926" y="6164839"/>
            <a:ext cx="738367" cy="584757"/>
          </a:xfrm>
          <a:prstGeom prst="rect">
            <a:avLst/>
          </a:prstGeom>
        </p:spPr>
        <p:txBody>
          <a:bodyPr wrap="none" lIns="91420" tIns="45711" rIns="91420" bIns="45711">
            <a:spAutoFit/>
          </a:bodyPr>
          <a:lstStyle/>
          <a:p>
            <a:pPr defTabSz="914210"/>
            <a:r>
              <a:rPr lang="en-US" sz="1600" b="1" dirty="0" smtClean="0">
                <a:solidFill>
                  <a:prstClr val="black"/>
                </a:solidFill>
              </a:rPr>
              <a:t>Chris</a:t>
            </a:r>
          </a:p>
          <a:p>
            <a:pPr defTabSz="914210"/>
            <a:r>
              <a:rPr lang="en-US" sz="1600" b="1" dirty="0" smtClean="0">
                <a:solidFill>
                  <a:prstClr val="black"/>
                </a:solidFill>
              </a:rPr>
              <a:t>Larsen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07726" y="6198947"/>
            <a:ext cx="843652" cy="584757"/>
          </a:xfrm>
          <a:prstGeom prst="rect">
            <a:avLst/>
          </a:prstGeom>
        </p:spPr>
        <p:txBody>
          <a:bodyPr wrap="none" lIns="91420" tIns="45711" rIns="91420" bIns="45711">
            <a:spAutoFit/>
          </a:bodyPr>
          <a:lstStyle/>
          <a:p>
            <a:pPr defTabSz="914210"/>
            <a:r>
              <a:rPr lang="en-US" sz="1600" b="1" dirty="0" smtClean="0">
                <a:solidFill>
                  <a:prstClr val="black"/>
                </a:solidFill>
              </a:rPr>
              <a:t>Evan </a:t>
            </a:r>
          </a:p>
          <a:p>
            <a:pPr defTabSz="914210"/>
            <a:r>
              <a:rPr lang="en-US" sz="1600" b="1" dirty="0" smtClean="0">
                <a:solidFill>
                  <a:prstClr val="black"/>
                </a:solidFill>
              </a:rPr>
              <a:t>Burgess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3607" y="6164838"/>
            <a:ext cx="767990" cy="584757"/>
          </a:xfrm>
          <a:prstGeom prst="rect">
            <a:avLst/>
          </a:prstGeom>
        </p:spPr>
        <p:txBody>
          <a:bodyPr wrap="none" lIns="91420" tIns="45711" rIns="91420" bIns="45711">
            <a:spAutoFit/>
          </a:bodyPr>
          <a:lstStyle/>
          <a:p>
            <a:pPr defTabSz="914210"/>
            <a:r>
              <a:rPr lang="en-US" sz="1600" b="1" dirty="0" smtClean="0">
                <a:solidFill>
                  <a:prstClr val="black"/>
                </a:solidFill>
              </a:rPr>
              <a:t>Shad </a:t>
            </a:r>
          </a:p>
          <a:p>
            <a:pPr defTabSz="914210"/>
            <a:r>
              <a:rPr lang="en-US" sz="1600" b="1" dirty="0" smtClean="0">
                <a:solidFill>
                  <a:prstClr val="black"/>
                </a:solidFill>
              </a:rPr>
              <a:t>O’Neel</a:t>
            </a:r>
            <a:endParaRPr lang="en-US" sz="1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0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2400" y="76200"/>
            <a:ext cx="8880629" cy="523202"/>
          </a:xfrm>
          <a:prstGeom prst="rect">
            <a:avLst/>
          </a:prstGeom>
        </p:spPr>
        <p:txBody>
          <a:bodyPr wrap="square" lIns="91420" tIns="45711" rIns="91420" bIns="45711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9pPr>
          </a:lstStyle>
          <a:p>
            <a:pPr algn="ctr" defTabSz="91421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Datasets currently available: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430011821"/>
              </p:ext>
            </p:extLst>
          </p:nvPr>
        </p:nvGraphicFramePr>
        <p:xfrm>
          <a:off x="2362200" y="806976"/>
          <a:ext cx="4648200" cy="5822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2400" y="76200"/>
            <a:ext cx="8880629" cy="523202"/>
          </a:xfrm>
          <a:prstGeom prst="rect">
            <a:avLst/>
          </a:prstGeom>
        </p:spPr>
        <p:txBody>
          <a:bodyPr wrap="square" lIns="91420" tIns="45711" rIns="91420" bIns="45711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9pPr>
          </a:lstStyle>
          <a:p>
            <a:pPr algn="ctr" defTabSz="91421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b="1" dirty="0" smtClean="0">
                <a:solidFill>
                  <a:srgbClr val="EEECE1">
                    <a:lumMod val="25000"/>
                  </a:srgbClr>
                </a:solidFill>
              </a:rPr>
              <a:t>Datasets by type, volume, complexity</a:t>
            </a:r>
            <a:endParaRPr lang="en-US" sz="2400" dirty="0" smtClean="0">
              <a:solidFill>
                <a:srgbClr val="EEECE1">
                  <a:lumMod val="25000"/>
                </a:srgbClr>
              </a:solidFill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064612274"/>
              </p:ext>
            </p:extLst>
          </p:nvPr>
        </p:nvGraphicFramePr>
        <p:xfrm>
          <a:off x="2362200" y="685800"/>
          <a:ext cx="4648200" cy="605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882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533" y="4466760"/>
            <a:ext cx="799787" cy="704290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grpSp>
        <p:nvGrpSpPr>
          <p:cNvPr id="19" name="Group 18"/>
          <p:cNvGrpSpPr/>
          <p:nvPr/>
        </p:nvGrpSpPr>
        <p:grpSpPr>
          <a:xfrm>
            <a:off x="3625990" y="3088888"/>
            <a:ext cx="626637" cy="654793"/>
            <a:chOff x="2629999" y="2971800"/>
            <a:chExt cx="1181100" cy="132715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999" y="2971800"/>
              <a:ext cx="876300" cy="10223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2399" y="3124200"/>
              <a:ext cx="876300" cy="102235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4799" y="3276600"/>
              <a:ext cx="876300" cy="1022350"/>
            </a:xfrm>
            <a:prstGeom prst="rect">
              <a:avLst/>
            </a:prstGeom>
          </p:spPr>
        </p:pic>
      </p:grpSp>
      <p:cxnSp>
        <p:nvCxnSpPr>
          <p:cNvPr id="24" name="Straight Connector 23"/>
          <p:cNvCxnSpPr/>
          <p:nvPr/>
        </p:nvCxnSpPr>
        <p:spPr>
          <a:xfrm flipH="1" flipV="1">
            <a:off x="2885616" y="1902569"/>
            <a:ext cx="383501" cy="335608"/>
          </a:xfrm>
          <a:prstGeom prst="line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15077" y="1044389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3217520" y="4115146"/>
            <a:ext cx="383841" cy="372058"/>
          </a:xfrm>
          <a:prstGeom prst="line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17" y="2171763"/>
            <a:ext cx="985687" cy="867993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cxnSp>
        <p:nvCxnSpPr>
          <p:cNvPr id="30" name="Straight Connector 29"/>
          <p:cNvCxnSpPr/>
          <p:nvPr/>
        </p:nvCxnSpPr>
        <p:spPr>
          <a:xfrm flipH="1">
            <a:off x="3202297" y="3358097"/>
            <a:ext cx="322628" cy="0"/>
          </a:xfrm>
          <a:prstGeom prst="line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934200" y="3617718"/>
            <a:ext cx="322628" cy="0"/>
          </a:xfrm>
          <a:prstGeom prst="line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17" y="3207283"/>
            <a:ext cx="985687" cy="867993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609" y="4197739"/>
            <a:ext cx="985687" cy="867993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sp>
        <p:nvSpPr>
          <p:cNvPr id="36" name="TextBox 35"/>
          <p:cNvSpPr txBox="1"/>
          <p:nvPr/>
        </p:nvSpPr>
        <p:spPr>
          <a:xfrm>
            <a:off x="3382913" y="1628312"/>
            <a:ext cx="17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of flat files over e-mail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6906671" y="2909248"/>
            <a:ext cx="350157" cy="184666"/>
          </a:xfrm>
          <a:prstGeom prst="line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6866914" y="4209490"/>
            <a:ext cx="389914" cy="257270"/>
          </a:xfrm>
          <a:prstGeom prst="line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791574" y="5523836"/>
            <a:ext cx="1235731" cy="1128747"/>
            <a:chOff x="3790546" y="4075274"/>
            <a:chExt cx="2505078" cy="182880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546" y="4075274"/>
              <a:ext cx="2505078" cy="182880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3858399" y="4075276"/>
              <a:ext cx="374487" cy="528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152400" y="76200"/>
            <a:ext cx="8880629" cy="523202"/>
          </a:xfrm>
          <a:prstGeom prst="rect">
            <a:avLst/>
          </a:prstGeom>
        </p:spPr>
        <p:txBody>
          <a:bodyPr wrap="square" lIns="91420" tIns="45711" rIns="91420" bIns="45711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9pPr>
          </a:lstStyle>
          <a:p>
            <a:pPr algn="ctr" defTabSz="91421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b="1" dirty="0" smtClean="0">
                <a:solidFill>
                  <a:srgbClr val="EEECE1">
                    <a:lumMod val="25000"/>
                  </a:srgbClr>
                </a:solidFill>
              </a:rPr>
              <a:t>Our Past Data Model</a:t>
            </a:r>
            <a:endParaRPr lang="en-US" sz="2400" dirty="0" smtClean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1840" y="2173243"/>
            <a:ext cx="1523212" cy="2190973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Incoming data pipeline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1675380">
            <a:off x="1053508" y="4204345"/>
            <a:ext cx="1523212" cy="676299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991" y="1520449"/>
            <a:ext cx="799787" cy="704290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10" y="2350982"/>
            <a:ext cx="799787" cy="704290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14" y="3509983"/>
            <a:ext cx="799787" cy="704290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sp>
        <p:nvSpPr>
          <p:cNvPr id="52" name="Right Arrow 51"/>
          <p:cNvSpPr/>
          <p:nvPr/>
        </p:nvSpPr>
        <p:spPr>
          <a:xfrm rot="1675380">
            <a:off x="1435734" y="3484761"/>
            <a:ext cx="1204569" cy="589776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 rot="20047998">
            <a:off x="1518333" y="2675996"/>
            <a:ext cx="859450" cy="520705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Arrow 54"/>
          <p:cNvSpPr/>
          <p:nvPr/>
        </p:nvSpPr>
        <p:spPr>
          <a:xfrm rot="19789574">
            <a:off x="1097415" y="1923659"/>
            <a:ext cx="859450" cy="520705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/>
          <p:cNvSpPr/>
          <p:nvPr/>
        </p:nvSpPr>
        <p:spPr>
          <a:xfrm rot="5400000">
            <a:off x="3308379" y="5007891"/>
            <a:ext cx="481759" cy="476888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3366454" y="2273652"/>
            <a:ext cx="626637" cy="654793"/>
            <a:chOff x="2629999" y="2971800"/>
            <a:chExt cx="1181100" cy="1327150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999" y="2971800"/>
              <a:ext cx="876300" cy="102235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2399" y="3124200"/>
              <a:ext cx="876300" cy="102235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4799" y="3276600"/>
              <a:ext cx="876300" cy="1022350"/>
            </a:xfrm>
            <a:prstGeom prst="rect">
              <a:avLst/>
            </a:prstGeom>
          </p:spPr>
        </p:pic>
      </p:grpSp>
      <p:cxnSp>
        <p:nvCxnSpPr>
          <p:cNvPr id="61" name="Straight Connector 60"/>
          <p:cNvCxnSpPr/>
          <p:nvPr/>
        </p:nvCxnSpPr>
        <p:spPr>
          <a:xfrm>
            <a:off x="3106855" y="2851366"/>
            <a:ext cx="490476" cy="169963"/>
          </a:xfrm>
          <a:prstGeom prst="line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325444" y="3562826"/>
            <a:ext cx="241578" cy="187585"/>
          </a:xfrm>
          <a:prstGeom prst="line">
            <a:avLst/>
          </a:prstGeom>
          <a:ln w="127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96" y="3162364"/>
            <a:ext cx="1581283" cy="1317709"/>
          </a:xfrm>
          <a:prstGeom prst="rect">
            <a:avLst/>
          </a:prstGeom>
        </p:spPr>
      </p:pic>
      <p:sp>
        <p:nvSpPr>
          <p:cNvPr id="70" name="Right Arrow 69"/>
          <p:cNvSpPr/>
          <p:nvPr/>
        </p:nvSpPr>
        <p:spPr>
          <a:xfrm>
            <a:off x="4523349" y="3750410"/>
            <a:ext cx="481759" cy="262391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37196" y="5418010"/>
            <a:ext cx="17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On-site archiving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786617" y="2976488"/>
            <a:ext cx="200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Federal data center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89025" y="1154557"/>
            <a:ext cx="217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Stakeholders/public/other research teams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13374" y="3977954"/>
            <a:ext cx="1764258" cy="1087778"/>
            <a:chOff x="2683111" y="4649700"/>
            <a:chExt cx="1764258" cy="108777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3111" y="4649700"/>
              <a:ext cx="1764258" cy="1087778"/>
            </a:xfrm>
            <a:prstGeom prst="rect">
              <a:avLst/>
            </a:prstGeom>
            <a:effectLst>
              <a:glow rad="101600">
                <a:schemeClr val="bg1">
                  <a:alpha val="40000"/>
                </a:schemeClr>
              </a:glow>
            </a:effectLst>
          </p:spPr>
        </p:pic>
        <p:sp>
          <p:nvSpPr>
            <p:cNvPr id="27" name="TextBox 26"/>
            <p:cNvSpPr txBox="1"/>
            <p:nvPr/>
          </p:nvSpPr>
          <p:spPr>
            <a:xfrm>
              <a:off x="2811080" y="5269468"/>
              <a:ext cx="14716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Cloud storage</a:t>
              </a:r>
              <a:endParaRPr 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418" y="3243859"/>
            <a:ext cx="651813" cy="573985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67" y="3519042"/>
            <a:ext cx="475944" cy="419115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577" y="5441473"/>
            <a:ext cx="304394" cy="268048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sp>
        <p:nvSpPr>
          <p:cNvPr id="36" name="TextBox 35"/>
          <p:cNvSpPr txBox="1"/>
          <p:nvPr/>
        </p:nvSpPr>
        <p:spPr>
          <a:xfrm>
            <a:off x="3164592" y="749001"/>
            <a:ext cx="1297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Relational database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2400" y="76200"/>
            <a:ext cx="8880629" cy="523202"/>
          </a:xfrm>
          <a:prstGeom prst="rect">
            <a:avLst/>
          </a:prstGeom>
        </p:spPr>
        <p:txBody>
          <a:bodyPr wrap="square" lIns="91420" tIns="45711" rIns="91420" bIns="45711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itchFamily="32" charset="0"/>
                <a:ea typeface="+mn-ea"/>
                <a:cs typeface="+mn-cs"/>
              </a:defRPr>
            </a:lvl9pPr>
          </a:lstStyle>
          <a:p>
            <a:pPr algn="ctr" defTabSz="91421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b="1" dirty="0" smtClean="0">
                <a:solidFill>
                  <a:srgbClr val="EEECE1">
                    <a:lumMod val="25000"/>
                  </a:srgbClr>
                </a:solidFill>
              </a:rPr>
              <a:t>The ice2ocean Data Model</a:t>
            </a:r>
            <a:endParaRPr lang="en-US" sz="2400" dirty="0" smtClean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1840" y="2173243"/>
            <a:ext cx="1523212" cy="2190973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Incoming data pipeline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 rot="1675380">
            <a:off x="1304229" y="3452571"/>
            <a:ext cx="1523212" cy="1320683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gridded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3605359" y="5074409"/>
            <a:ext cx="466392" cy="476888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14" y="5596838"/>
            <a:ext cx="1384217" cy="115349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2909814" y="5518903"/>
            <a:ext cx="17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Archiving Level 0 data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52671" y="785417"/>
            <a:ext cx="2520074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Researchers</a:t>
            </a:r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direct connection via scripts, GIS, software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39270" y="4807385"/>
            <a:ext cx="2521101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Stakeholders/public</a:t>
            </a:r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web sites linked to ice2ocean datasets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2" name="Picture 2" descr="A:\Desktop\database_postg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74" y="1456249"/>
            <a:ext cx="1586393" cy="158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ight Arrow 42"/>
          <p:cNvSpPr/>
          <p:nvPr/>
        </p:nvSpPr>
        <p:spPr>
          <a:xfrm rot="19904884">
            <a:off x="1253471" y="1614096"/>
            <a:ext cx="1523212" cy="1565490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tabular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733" y="2320564"/>
            <a:ext cx="1057275" cy="4762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667476"/>
            <a:ext cx="736653" cy="2590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6820" y="2447108"/>
            <a:ext cx="1023802" cy="2559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542" y="1633519"/>
            <a:ext cx="737278" cy="649245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sp>
        <p:nvSpPr>
          <p:cNvPr id="66" name="TextBox 65"/>
          <p:cNvSpPr txBox="1"/>
          <p:nvPr/>
        </p:nvSpPr>
        <p:spPr>
          <a:xfrm>
            <a:off x="2746486" y="3135134"/>
            <a:ext cx="1347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 QC, management, software dev.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752" y="3492484"/>
            <a:ext cx="1759147" cy="106155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05" y="1633518"/>
            <a:ext cx="737278" cy="649245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sp>
        <p:nvSpPr>
          <p:cNvPr id="75" name="Right Arrow 74"/>
          <p:cNvSpPr/>
          <p:nvPr/>
        </p:nvSpPr>
        <p:spPr>
          <a:xfrm rot="19821472">
            <a:off x="4847334" y="2366714"/>
            <a:ext cx="1523212" cy="459477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4495231" y="2057400"/>
            <a:ext cx="381569" cy="29096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 rot="1669975">
            <a:off x="4869045" y="4614363"/>
            <a:ext cx="1523212" cy="459477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7" name="Right Arrow 76"/>
          <p:cNvSpPr/>
          <p:nvPr/>
        </p:nvSpPr>
        <p:spPr>
          <a:xfrm>
            <a:off x="5030804" y="3339102"/>
            <a:ext cx="863039" cy="459477"/>
          </a:xfrm>
          <a:prstGeom prst="rightArrow">
            <a:avLst>
              <a:gd name="adj1" fmla="val 66208"/>
              <a:gd name="adj2" fmla="val 38344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38505" y="2836161"/>
            <a:ext cx="2174993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Collaborators</a:t>
            </a:r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access via web services (API)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027" y="3547512"/>
            <a:ext cx="475944" cy="419115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67" y="4023263"/>
            <a:ext cx="475944" cy="419115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411" y="4045322"/>
            <a:ext cx="475944" cy="419115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738" y="5800056"/>
            <a:ext cx="304394" cy="268048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439" y="5441473"/>
            <a:ext cx="304394" cy="268048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987" y="6068104"/>
            <a:ext cx="304394" cy="268048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977" y="5773500"/>
            <a:ext cx="304394" cy="268048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094" y="6107205"/>
            <a:ext cx="304394" cy="268048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201" y="6129769"/>
            <a:ext cx="304394" cy="268048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854" y="6478922"/>
            <a:ext cx="304394" cy="268048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06" y="6486038"/>
            <a:ext cx="304394" cy="268048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663" y="5685948"/>
            <a:ext cx="1173094" cy="843910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889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63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8790524" cy="6248400"/>
          </a:xfrm>
        </p:spPr>
      </p:pic>
    </p:spTree>
    <p:extLst>
      <p:ext uri="{BB962C8B-B14F-4D97-AF65-F5344CB8AC3E}">
        <p14:creationId xmlns:p14="http://schemas.microsoft.com/office/powerpoint/2010/main" val="34634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0" y="1024346"/>
            <a:ext cx="1855683" cy="131903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27959" y="304800"/>
            <a:ext cx="8077841" cy="536222"/>
            <a:chOff x="3810000" y="229047"/>
            <a:chExt cx="9317694" cy="53622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86200" y="229047"/>
              <a:ext cx="4470400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886200" y="762447"/>
              <a:ext cx="4470400" cy="2822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810000" y="229047"/>
              <a:ext cx="9317694" cy="492424"/>
            </a:xfrm>
            <a:prstGeom prst="rect">
              <a:avLst/>
            </a:prstGeom>
          </p:spPr>
          <p:txBody>
            <a:bodyPr wrap="square" lIns="91420" tIns="45711" rIns="91420" bIns="45711">
              <a:spAutoFit/>
            </a:bodyPr>
            <a:lstStyle/>
            <a:p>
              <a:pPr defTabSz="914210"/>
              <a:r>
                <a:rPr lang="en-US" sz="2600" b="1" dirty="0" smtClean="0"/>
                <a:t>Altimetry System 2007-2015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93247"/>
            <a:ext cx="2833570" cy="2126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960" y="304800"/>
            <a:ext cx="2525649" cy="335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083049"/>
              </p:ext>
            </p:extLst>
          </p:nvPr>
        </p:nvGraphicFramePr>
        <p:xfrm>
          <a:off x="914400" y="4306423"/>
          <a:ext cx="2856581" cy="189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Image" r:id="rId7" imgW="12707377" imgH="8450406" progId="Photoshop.Image.9">
                  <p:embed/>
                </p:oleObj>
              </mc:Choice>
              <mc:Fallback>
                <p:oleObj name="Image" r:id="rId7" imgW="12707377" imgH="8450406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306423"/>
                        <a:ext cx="2856581" cy="18997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2690" y="1498843"/>
            <a:ext cx="2286000" cy="252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76110" y="1023266"/>
            <a:ext cx="462090" cy="53285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838200" y="1023266"/>
            <a:ext cx="1504490" cy="475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376110" y="1540954"/>
            <a:ext cx="1966580" cy="2480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679499"/>
              </p:ext>
            </p:extLst>
          </p:nvPr>
        </p:nvGraphicFramePr>
        <p:xfrm>
          <a:off x="3167030" y="1283678"/>
          <a:ext cx="2743200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Image" r:id="rId3" imgW="6565079" imgH="3974603" progId="Photoshop.Image.8">
                  <p:embed/>
                </p:oleObj>
              </mc:Choice>
              <mc:Fallback>
                <p:oleObj name="Image" r:id="rId3" imgW="6565079" imgH="397460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30" y="1283678"/>
                        <a:ext cx="2743200" cy="166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563447"/>
              </p:ext>
            </p:extLst>
          </p:nvPr>
        </p:nvGraphicFramePr>
        <p:xfrm>
          <a:off x="6475194" y="318408"/>
          <a:ext cx="194151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Image" r:id="rId5" imgW="3898413" imgH="5968254" progId="Photoshop.Image.8">
                  <p:embed/>
                </p:oleObj>
              </mc:Choice>
              <mc:Fallback>
                <p:oleObj name="Image" r:id="rId5" imgW="3898413" imgH="5968254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194" y="318408"/>
                        <a:ext cx="1941513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69587"/>
              </p:ext>
            </p:extLst>
          </p:nvPr>
        </p:nvGraphicFramePr>
        <p:xfrm>
          <a:off x="227959" y="1080734"/>
          <a:ext cx="277495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Image" r:id="rId7" imgW="7060317" imgH="7174603" progId="Photoshop.Image.9">
                  <p:embed/>
                </p:oleObj>
              </mc:Choice>
              <mc:Fallback>
                <p:oleObj name="Image" r:id="rId7" imgW="7060317" imgH="7174603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9" y="1080734"/>
                        <a:ext cx="277495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838200" y="4038600"/>
            <a:ext cx="2667000" cy="2492375"/>
            <a:chOff x="1344" y="2598"/>
            <a:chExt cx="1680" cy="1570"/>
          </a:xfrm>
        </p:grpSpPr>
        <p:graphicFrame>
          <p:nvGraphicFramePr>
            <p:cNvPr id="11" name="Object 11"/>
            <p:cNvGraphicFramePr>
              <a:graphicFrameLocks noChangeAspect="1"/>
            </p:cNvGraphicFramePr>
            <p:nvPr/>
          </p:nvGraphicFramePr>
          <p:xfrm>
            <a:off x="1344" y="2598"/>
            <a:ext cx="1680" cy="1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" name="Image" r:id="rId9" imgW="6171429" imgH="5765079" progId="Photoshop.Image.9">
                    <p:embed/>
                  </p:oleObj>
                </mc:Choice>
                <mc:Fallback>
                  <p:oleObj name="Image" r:id="rId9" imgW="6171429" imgH="5765079" progId="Photoshop.Image.9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598"/>
                          <a:ext cx="1680" cy="15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2064" y="3426"/>
              <a:ext cx="48" cy="48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 flipV="1">
              <a:off x="2016" y="3312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2112" y="3516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9598" y="3432245"/>
            <a:ext cx="4091192" cy="296783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27959" y="304800"/>
            <a:ext cx="3658241" cy="536222"/>
            <a:chOff x="3810000" y="229047"/>
            <a:chExt cx="6234931" cy="53622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886200" y="229047"/>
              <a:ext cx="4470400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886200" y="762447"/>
              <a:ext cx="4470400" cy="2822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810000" y="229047"/>
              <a:ext cx="6234931" cy="492424"/>
            </a:xfrm>
            <a:prstGeom prst="rect">
              <a:avLst/>
            </a:prstGeom>
          </p:spPr>
          <p:txBody>
            <a:bodyPr wrap="square" lIns="91420" tIns="45711" rIns="91420" bIns="45711">
              <a:spAutoFit/>
            </a:bodyPr>
            <a:lstStyle/>
            <a:p>
              <a:pPr defTabSz="914210"/>
              <a:r>
                <a:rPr lang="en-US" sz="2600" b="1" dirty="0" smtClean="0"/>
                <a:t>Elevation 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44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meline_Projectplanning_Rev2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1201</TotalTime>
  <Words>753</Words>
  <Application>Microsoft Office PowerPoint</Application>
  <PresentationFormat>On-screen Show (4:3)</PresentationFormat>
  <Paragraphs>142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1_Office Theme</vt:lpstr>
      <vt:lpstr>Timeline_Projectplanning_Rev2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Snapshot of some database tables: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Overview</dc:title>
  <dc:creator>justin</dc:creator>
  <cp:lastModifiedBy>arendta@uw.edu</cp:lastModifiedBy>
  <cp:revision>131</cp:revision>
  <dcterms:created xsi:type="dcterms:W3CDTF">2013-09-24T22:18:31Z</dcterms:created>
  <dcterms:modified xsi:type="dcterms:W3CDTF">2016-04-12T17:57:11Z</dcterms:modified>
</cp:coreProperties>
</file>